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286" r:id="rId2"/>
    <p:sldId id="285" r:id="rId3"/>
    <p:sldId id="302" r:id="rId4"/>
    <p:sldId id="303" r:id="rId5"/>
    <p:sldId id="280" r:id="rId6"/>
    <p:sldId id="289" r:id="rId7"/>
    <p:sldId id="331" r:id="rId8"/>
    <p:sldId id="305" r:id="rId9"/>
    <p:sldId id="287" r:id="rId10"/>
    <p:sldId id="288" r:id="rId11"/>
    <p:sldId id="306" r:id="rId12"/>
    <p:sldId id="308" r:id="rId13"/>
    <p:sldId id="310" r:id="rId14"/>
    <p:sldId id="300" r:id="rId15"/>
    <p:sldId id="312" r:id="rId16"/>
    <p:sldId id="313" r:id="rId17"/>
    <p:sldId id="291" r:id="rId18"/>
    <p:sldId id="290" r:id="rId19"/>
    <p:sldId id="301" r:id="rId20"/>
    <p:sldId id="304" r:id="rId21"/>
    <p:sldId id="314" r:id="rId22"/>
    <p:sldId id="315" r:id="rId23"/>
    <p:sldId id="292" r:id="rId24"/>
    <p:sldId id="293" r:id="rId25"/>
    <p:sldId id="316" r:id="rId26"/>
    <p:sldId id="294" r:id="rId27"/>
    <p:sldId id="295" r:id="rId28"/>
    <p:sldId id="296" r:id="rId29"/>
    <p:sldId id="297" r:id="rId30"/>
    <p:sldId id="299" r:id="rId31"/>
    <p:sldId id="298" r:id="rId32"/>
    <p:sldId id="319" r:id="rId33"/>
    <p:sldId id="318" r:id="rId34"/>
    <p:sldId id="317" r:id="rId35"/>
    <p:sldId id="320" r:id="rId36"/>
    <p:sldId id="321" r:id="rId37"/>
    <p:sldId id="322" r:id="rId38"/>
    <p:sldId id="323" r:id="rId39"/>
    <p:sldId id="324" r:id="rId40"/>
    <p:sldId id="325" r:id="rId41"/>
    <p:sldId id="332" r:id="rId42"/>
    <p:sldId id="333" r:id="rId43"/>
    <p:sldId id="334" r:id="rId44"/>
    <p:sldId id="335" r:id="rId45"/>
    <p:sldId id="336" r:id="rId46"/>
    <p:sldId id="337" r:id="rId47"/>
    <p:sldId id="338" r:id="rId48"/>
    <p:sldId id="326" r:id="rId49"/>
    <p:sldId id="327" r:id="rId50"/>
    <p:sldId id="328" r:id="rId51"/>
    <p:sldId id="329" r:id="rId52"/>
    <p:sldId id="33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1" clrIdx="0">
    <p:extLst>
      <p:ext uri="{19B8F6BF-5375-455C-9EA6-DF929625EA0E}">
        <p15:presenceInfo xmlns:p15="http://schemas.microsoft.com/office/powerpoint/2012/main" userId="c7fae69267ea71f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83A"/>
    <a:srgbClr val="65B8FC"/>
    <a:srgbClr val="019BF3"/>
    <a:srgbClr val="44546A"/>
    <a:srgbClr val="1B1D2A"/>
    <a:srgbClr val="7D9A00"/>
    <a:srgbClr val="795837"/>
    <a:srgbClr val="CC33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294" autoAdjust="0"/>
  </p:normalViewPr>
  <p:slideViewPr>
    <p:cSldViewPr snapToGrid="0">
      <p:cViewPr varScale="1">
        <p:scale>
          <a:sx n="92" d="100"/>
          <a:sy n="92" d="100"/>
        </p:scale>
        <p:origin x="498" y="72"/>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image" Target="../media/image51.png"/></Relationships>
</file>

<file path=ppt/diagrams/_rels/data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image" Target="../media/image54.png"/></Relationships>
</file>

<file path=ppt/diagrams/_rels/data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8.png"/><Relationship Id="rId1" Type="http://schemas.openxmlformats.org/officeDocument/2006/relationships/image" Target="../media/image57.png"/></Relationships>
</file>

<file path=ppt/diagrams/_rels/data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jpeg"/></Relationships>
</file>

<file path=ppt/diagrams/_rels/data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jpg"/></Relationships>
</file>

<file path=ppt/diagrams/_rels/data25.xml.rels><?xml version="1.0" encoding="UTF-8" standalone="yes"?>
<Relationships xmlns="http://schemas.openxmlformats.org/package/2006/relationships"><Relationship Id="rId1" Type="http://schemas.openxmlformats.org/officeDocument/2006/relationships/image" Target="../media/image74.png"/></Relationships>
</file>

<file path=ppt/diagrams/_rels/data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image" Target="../media/image81.jpeg"/></Relationships>
</file>

<file path=ppt/diagrams/_rels/data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image" Target="../media/image83.jpeg"/></Relationships>
</file>

<file path=ppt/diagrams/_rels/data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jpg"/></Relationships>
</file>

<file path=ppt/diagrams/_rels/data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image" Target="../media/image87.jpeg"/></Relationships>
</file>

<file path=ppt/diagrams/_rels/data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eg"/></Relationships>
</file>

<file path=ppt/diagrams/_rels/data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iagrams/_rels/data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s>
</file>

<file path=ppt/diagrams/_rels/data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png"/></Relationships>
</file>

<file path=ppt/diagrams/_rels/drawing2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image" Target="../media/image81.jpeg"/></Relationships>
</file>

<file path=ppt/diagrams/_rels/drawing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image" Target="../media/image83.jpeg"/></Relationships>
</file>

<file path=ppt/diagrams/_rels/drawing3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image" Target="../media/image85.jpg"/></Relationships>
</file>

<file path=ppt/diagrams/_rels/drawing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image" Target="../media/image8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F26046-D0CC-4452-A058-6C50CA5D683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4B1872F-4600-4C12-A740-E6D06027F7FD}">
      <dgm:prSet phldrT="[Text]" custT="1"/>
      <dgm:spPr/>
      <dgm:t>
        <a:bodyPr/>
        <a:lstStyle/>
        <a:p>
          <a:r>
            <a:rPr lang="en-US" sz="3200" dirty="0" smtClean="0"/>
            <a:t>Internal Medicine</a:t>
          </a:r>
        </a:p>
        <a:p>
          <a:r>
            <a:rPr lang="en-US" sz="2000" dirty="0" smtClean="0"/>
            <a:t>Prevention, cause, prognosis, management</a:t>
          </a:r>
          <a:endParaRPr lang="en-US" sz="2000" dirty="0"/>
        </a:p>
      </dgm:t>
    </dgm:pt>
    <dgm:pt modelId="{7327E059-50E1-4E5A-ACA9-D33C8406BE49}" type="parTrans" cxnId="{4E9B8296-8682-4DC1-94E6-3BEE1C05CAFF}">
      <dgm:prSet/>
      <dgm:spPr/>
      <dgm:t>
        <a:bodyPr/>
        <a:lstStyle/>
        <a:p>
          <a:endParaRPr lang="en-US"/>
        </a:p>
      </dgm:t>
    </dgm:pt>
    <dgm:pt modelId="{3FD0F41A-CC5A-4ADC-9FE1-629D6E75D878}" type="sibTrans" cxnId="{4E9B8296-8682-4DC1-94E6-3BEE1C05CAFF}">
      <dgm:prSet/>
      <dgm:spPr/>
      <dgm:t>
        <a:bodyPr/>
        <a:lstStyle/>
        <a:p>
          <a:endParaRPr lang="en-US"/>
        </a:p>
      </dgm:t>
    </dgm:pt>
    <dgm:pt modelId="{D7155B24-1CE2-435C-909A-C66896C2B3A6}">
      <dgm:prSet phldrT="[Text]" custT="1"/>
      <dgm:spPr/>
      <dgm:t>
        <a:bodyPr/>
        <a:lstStyle/>
        <a:p>
          <a:r>
            <a:rPr lang="en-US" sz="3200" dirty="0" smtClean="0"/>
            <a:t>Pediatrics </a:t>
          </a:r>
        </a:p>
        <a:p>
          <a:r>
            <a:rPr lang="en-US" sz="2000" dirty="0" smtClean="0"/>
            <a:t>Prenatal, postnatal, care before conception, various childhood diseases</a:t>
          </a:r>
          <a:endParaRPr lang="en-US" sz="2000" dirty="0"/>
        </a:p>
      </dgm:t>
    </dgm:pt>
    <dgm:pt modelId="{C79859D0-6AAB-4BA8-8463-079C6A329027}" type="parTrans" cxnId="{EFBA812B-2177-4DDC-A215-109761132735}">
      <dgm:prSet/>
      <dgm:spPr/>
      <dgm:t>
        <a:bodyPr/>
        <a:lstStyle/>
        <a:p>
          <a:endParaRPr lang="en-US"/>
        </a:p>
      </dgm:t>
    </dgm:pt>
    <dgm:pt modelId="{D5EA2A89-8AFD-4A52-8A39-72F7CC4B6B72}" type="sibTrans" cxnId="{EFBA812B-2177-4DDC-A215-109761132735}">
      <dgm:prSet/>
      <dgm:spPr/>
      <dgm:t>
        <a:bodyPr/>
        <a:lstStyle/>
        <a:p>
          <a:endParaRPr lang="en-US"/>
        </a:p>
      </dgm:t>
    </dgm:pt>
    <dgm:pt modelId="{B7901CD2-57EF-4450-91E7-79FA4306AD88}">
      <dgm:prSet phldrT="[Text]" custT="1"/>
      <dgm:spPr/>
      <dgm:t>
        <a:bodyPr/>
        <a:lstStyle/>
        <a:p>
          <a:r>
            <a:rPr lang="en-US" sz="3200" dirty="0" smtClean="0"/>
            <a:t>Science of Rejuvenation</a:t>
          </a:r>
        </a:p>
        <a:p>
          <a:r>
            <a:rPr lang="en-US" sz="2000" dirty="0" smtClean="0"/>
            <a:t>Prevent disease, promote healthy living, strengthen body after disease</a:t>
          </a:r>
          <a:endParaRPr lang="en-US" sz="2000" dirty="0"/>
        </a:p>
      </dgm:t>
    </dgm:pt>
    <dgm:pt modelId="{791B3698-1F91-4E2D-B9F2-608359C2D0DE}" type="parTrans" cxnId="{A08F5414-2E36-474D-B936-A25824AD1445}">
      <dgm:prSet/>
      <dgm:spPr/>
      <dgm:t>
        <a:bodyPr/>
        <a:lstStyle/>
        <a:p>
          <a:endParaRPr lang="en-US"/>
        </a:p>
      </dgm:t>
    </dgm:pt>
    <dgm:pt modelId="{93BE5F2A-32C3-4700-9E43-0BEE1872796F}" type="sibTrans" cxnId="{A08F5414-2E36-474D-B936-A25824AD1445}">
      <dgm:prSet/>
      <dgm:spPr/>
      <dgm:t>
        <a:bodyPr/>
        <a:lstStyle/>
        <a:p>
          <a:endParaRPr lang="en-US"/>
        </a:p>
      </dgm:t>
    </dgm:pt>
    <dgm:pt modelId="{32361699-BB4D-4DE3-AFCB-EF30547A18C4}">
      <dgm:prSet phldrT="[Text]" custT="1"/>
      <dgm:spPr/>
      <dgm:t>
        <a:bodyPr/>
        <a:lstStyle/>
        <a:p>
          <a:r>
            <a:rPr lang="en-US" sz="3200" dirty="0" smtClean="0"/>
            <a:t>Surgery</a:t>
          </a:r>
        </a:p>
        <a:p>
          <a:r>
            <a:rPr lang="en-US" sz="2000" dirty="0" smtClean="0"/>
            <a:t>1</a:t>
          </a:r>
          <a:r>
            <a:rPr lang="en-US" sz="2000" baseline="30000" dirty="0" smtClean="0"/>
            <a:t>st</a:t>
          </a:r>
          <a:r>
            <a:rPr lang="en-US" sz="2000" dirty="0" smtClean="0"/>
            <a:t>  plastic surgeries described, surgical tools and techniques</a:t>
          </a:r>
          <a:endParaRPr lang="en-US" sz="2000" dirty="0"/>
        </a:p>
      </dgm:t>
    </dgm:pt>
    <dgm:pt modelId="{DDED579A-A9B9-49D2-A905-C36F0FD5032B}" type="parTrans" cxnId="{640F7B56-129A-4184-B41C-4402434BCFA7}">
      <dgm:prSet/>
      <dgm:spPr/>
      <dgm:t>
        <a:bodyPr/>
        <a:lstStyle/>
        <a:p>
          <a:endParaRPr lang="en-US"/>
        </a:p>
      </dgm:t>
    </dgm:pt>
    <dgm:pt modelId="{18134E9F-A649-48AB-81BB-C43D237AB2A1}" type="sibTrans" cxnId="{640F7B56-129A-4184-B41C-4402434BCFA7}">
      <dgm:prSet/>
      <dgm:spPr/>
      <dgm:t>
        <a:bodyPr/>
        <a:lstStyle/>
        <a:p>
          <a:endParaRPr lang="en-US"/>
        </a:p>
      </dgm:t>
    </dgm:pt>
    <dgm:pt modelId="{CB2195E0-ACA4-47CF-B23E-420D61BBF603}">
      <dgm:prSet phldrT="[Text]" custT="1"/>
      <dgm:spPr/>
      <dgm:t>
        <a:bodyPr/>
        <a:lstStyle/>
        <a:p>
          <a:r>
            <a:rPr lang="en-US" sz="3200" dirty="0" smtClean="0"/>
            <a:t>Ear, Nose, Throat, Eye Diseases</a:t>
          </a:r>
        </a:p>
        <a:p>
          <a:endParaRPr lang="en-US" sz="2000" dirty="0"/>
        </a:p>
      </dgm:t>
    </dgm:pt>
    <dgm:pt modelId="{17BD3E22-C6DA-40C1-8738-DA2D0B90A50C}" type="parTrans" cxnId="{82210763-CF69-41F1-91FC-6AA1DA239498}">
      <dgm:prSet/>
      <dgm:spPr/>
      <dgm:t>
        <a:bodyPr/>
        <a:lstStyle/>
        <a:p>
          <a:endParaRPr lang="en-US"/>
        </a:p>
      </dgm:t>
    </dgm:pt>
    <dgm:pt modelId="{76FBA6D0-855D-4E5A-A9BF-86A7507353FF}" type="sibTrans" cxnId="{82210763-CF69-41F1-91FC-6AA1DA239498}">
      <dgm:prSet/>
      <dgm:spPr/>
      <dgm:t>
        <a:bodyPr/>
        <a:lstStyle/>
        <a:p>
          <a:endParaRPr lang="en-US"/>
        </a:p>
      </dgm:t>
    </dgm:pt>
    <dgm:pt modelId="{78C3A685-9424-408B-9B19-94E9B3C915FD}">
      <dgm:prSet phldrT="[Text]" custT="1"/>
      <dgm:spPr/>
      <dgm:t>
        <a:bodyPr/>
        <a:lstStyle/>
        <a:p>
          <a:r>
            <a:rPr lang="en-US" sz="3200" dirty="0" smtClean="0"/>
            <a:t>Toxicology</a:t>
          </a:r>
        </a:p>
        <a:p>
          <a:r>
            <a:rPr lang="en-US" sz="2000" dirty="0" smtClean="0"/>
            <a:t>Toxicity and purification of herbs, minerals, animal products</a:t>
          </a:r>
          <a:endParaRPr lang="en-US" sz="2000" dirty="0"/>
        </a:p>
      </dgm:t>
    </dgm:pt>
    <dgm:pt modelId="{F5A2C440-6654-4306-B890-4432860E38BE}" type="parTrans" cxnId="{9A8D188A-3CD5-4BC6-B99B-CC8B1E4B2B34}">
      <dgm:prSet/>
      <dgm:spPr/>
      <dgm:t>
        <a:bodyPr/>
        <a:lstStyle/>
        <a:p>
          <a:endParaRPr lang="en-US"/>
        </a:p>
      </dgm:t>
    </dgm:pt>
    <dgm:pt modelId="{8424CC7F-4EAC-42C3-88D7-23BA01E082A1}" type="sibTrans" cxnId="{9A8D188A-3CD5-4BC6-B99B-CC8B1E4B2B34}">
      <dgm:prSet/>
      <dgm:spPr/>
      <dgm:t>
        <a:bodyPr/>
        <a:lstStyle/>
        <a:p>
          <a:endParaRPr lang="en-US"/>
        </a:p>
      </dgm:t>
    </dgm:pt>
    <dgm:pt modelId="{BAAB5F03-1E11-4F33-8091-C04298B150E0}">
      <dgm:prSet phldrT="[Text]" custT="1"/>
      <dgm:spPr/>
      <dgm:t>
        <a:bodyPr/>
        <a:lstStyle/>
        <a:p>
          <a:r>
            <a:rPr lang="en-US" sz="3200" dirty="0" smtClean="0"/>
            <a:t>Psychology</a:t>
          </a:r>
        </a:p>
        <a:p>
          <a:r>
            <a:rPr lang="en-US" sz="2000" dirty="0" smtClean="0"/>
            <a:t>Mental diseases, treatment with diet, herbs, yoga</a:t>
          </a:r>
          <a:endParaRPr lang="en-US" sz="2000" dirty="0"/>
        </a:p>
      </dgm:t>
    </dgm:pt>
    <dgm:pt modelId="{4B8173D0-2F96-482A-B2A9-BAB01B7E3970}" type="parTrans" cxnId="{01EC14EE-4B0C-426C-A95D-0EED7650FFD0}">
      <dgm:prSet/>
      <dgm:spPr/>
      <dgm:t>
        <a:bodyPr/>
        <a:lstStyle/>
        <a:p>
          <a:endParaRPr lang="en-US"/>
        </a:p>
      </dgm:t>
    </dgm:pt>
    <dgm:pt modelId="{8E3DFE6C-22BB-45D2-8D14-5A8B4432FCE8}" type="sibTrans" cxnId="{01EC14EE-4B0C-426C-A95D-0EED7650FFD0}">
      <dgm:prSet/>
      <dgm:spPr/>
      <dgm:t>
        <a:bodyPr/>
        <a:lstStyle/>
        <a:p>
          <a:endParaRPr lang="en-US"/>
        </a:p>
      </dgm:t>
    </dgm:pt>
    <dgm:pt modelId="{F1F6D18B-5541-4C28-879E-99064E3617E2}">
      <dgm:prSet phldrT="[Text]" custT="1"/>
      <dgm:spPr/>
      <dgm:t>
        <a:bodyPr/>
        <a:lstStyle/>
        <a:p>
          <a:r>
            <a:rPr lang="en-US" sz="3300" dirty="0" smtClean="0"/>
            <a:t>Science of Aphrodisiacs</a:t>
          </a:r>
        </a:p>
        <a:p>
          <a:r>
            <a:rPr lang="en-US" sz="2000" dirty="0" smtClean="0"/>
            <a:t>Increase sexual vitality and potency, create healthy, intelligent children</a:t>
          </a:r>
          <a:endParaRPr lang="en-US" sz="2000" dirty="0"/>
        </a:p>
      </dgm:t>
    </dgm:pt>
    <dgm:pt modelId="{E8AB4174-E5AD-4FDA-A9E1-D5701A53AF34}" type="parTrans" cxnId="{89704AE5-8938-4160-A2FF-5074B91951BD}">
      <dgm:prSet/>
      <dgm:spPr/>
      <dgm:t>
        <a:bodyPr/>
        <a:lstStyle/>
        <a:p>
          <a:endParaRPr lang="en-US"/>
        </a:p>
      </dgm:t>
    </dgm:pt>
    <dgm:pt modelId="{9C0756FD-C6FC-45E0-8473-EACF9369723E}" type="sibTrans" cxnId="{89704AE5-8938-4160-A2FF-5074B91951BD}">
      <dgm:prSet/>
      <dgm:spPr/>
      <dgm:t>
        <a:bodyPr/>
        <a:lstStyle/>
        <a:p>
          <a:endParaRPr lang="en-US"/>
        </a:p>
      </dgm:t>
    </dgm:pt>
    <dgm:pt modelId="{F42BA8CF-7AED-47C9-B1EA-49C1355E7576}" type="pres">
      <dgm:prSet presAssocID="{C3F26046-D0CC-4452-A058-6C50CA5D6835}" presName="diagram" presStyleCnt="0">
        <dgm:presLayoutVars>
          <dgm:dir/>
          <dgm:resizeHandles val="exact"/>
        </dgm:presLayoutVars>
      </dgm:prSet>
      <dgm:spPr/>
      <dgm:t>
        <a:bodyPr/>
        <a:lstStyle/>
        <a:p>
          <a:endParaRPr lang="en-US"/>
        </a:p>
      </dgm:t>
    </dgm:pt>
    <dgm:pt modelId="{28AC6917-DA1A-4A01-BD9E-74DAA530C488}" type="pres">
      <dgm:prSet presAssocID="{54B1872F-4600-4C12-A740-E6D06027F7FD}" presName="node" presStyleLbl="node1" presStyleIdx="0" presStyleCnt="8" custScaleY="153832" custLinFactNeighborX="480" custLinFactNeighborY="-33329">
        <dgm:presLayoutVars>
          <dgm:bulletEnabled val="1"/>
        </dgm:presLayoutVars>
      </dgm:prSet>
      <dgm:spPr/>
      <dgm:t>
        <a:bodyPr/>
        <a:lstStyle/>
        <a:p>
          <a:endParaRPr lang="en-US"/>
        </a:p>
      </dgm:t>
    </dgm:pt>
    <dgm:pt modelId="{ECD03209-0102-4F7B-AAAC-139A9EBF5412}" type="pres">
      <dgm:prSet presAssocID="{3FD0F41A-CC5A-4ADC-9FE1-629D6E75D878}" presName="sibTrans" presStyleCnt="0"/>
      <dgm:spPr/>
    </dgm:pt>
    <dgm:pt modelId="{DCD78112-0E71-437E-886D-DB3B776AC839}" type="pres">
      <dgm:prSet presAssocID="{32361699-BB4D-4DE3-AFCB-EF30547A18C4}" presName="node" presStyleLbl="node1" presStyleIdx="1" presStyleCnt="8" custScaleY="150844" custLinFactNeighborX="-1926" custLinFactNeighborY="-30959">
        <dgm:presLayoutVars>
          <dgm:bulletEnabled val="1"/>
        </dgm:presLayoutVars>
      </dgm:prSet>
      <dgm:spPr/>
      <dgm:t>
        <a:bodyPr/>
        <a:lstStyle/>
        <a:p>
          <a:endParaRPr lang="en-US"/>
        </a:p>
      </dgm:t>
    </dgm:pt>
    <dgm:pt modelId="{9AEA3335-6DDB-424B-8EB7-6317E6DF8BF9}" type="pres">
      <dgm:prSet presAssocID="{18134E9F-A649-48AB-81BB-C43D237AB2A1}" presName="sibTrans" presStyleCnt="0"/>
      <dgm:spPr/>
    </dgm:pt>
    <dgm:pt modelId="{826D7281-8620-4C38-BC30-DAA7706A9665}" type="pres">
      <dgm:prSet presAssocID="{CB2195E0-ACA4-47CF-B23E-420D61BBF603}" presName="node" presStyleLbl="node1" presStyleIdx="2" presStyleCnt="8" custScaleY="151774" custLinFactNeighborX="-347" custLinFactNeighborY="-31780">
        <dgm:presLayoutVars>
          <dgm:bulletEnabled val="1"/>
        </dgm:presLayoutVars>
      </dgm:prSet>
      <dgm:spPr/>
      <dgm:t>
        <a:bodyPr/>
        <a:lstStyle/>
        <a:p>
          <a:endParaRPr lang="en-US"/>
        </a:p>
      </dgm:t>
    </dgm:pt>
    <dgm:pt modelId="{782176FF-1B30-4FA4-A563-E4770DCC13CA}" type="pres">
      <dgm:prSet presAssocID="{76FBA6D0-855D-4E5A-A9BF-86A7507353FF}" presName="sibTrans" presStyleCnt="0"/>
      <dgm:spPr/>
    </dgm:pt>
    <dgm:pt modelId="{E602AD28-47B2-4EFC-AB82-15E6F2B7EBBD}" type="pres">
      <dgm:prSet presAssocID="{D7155B24-1CE2-435C-909A-C66896C2B3A6}" presName="node" presStyleLbl="node1" presStyleIdx="3" presStyleCnt="8" custScaleY="153003" custLinFactNeighborX="2571" custLinFactNeighborY="-1447">
        <dgm:presLayoutVars>
          <dgm:bulletEnabled val="1"/>
        </dgm:presLayoutVars>
      </dgm:prSet>
      <dgm:spPr/>
      <dgm:t>
        <a:bodyPr/>
        <a:lstStyle/>
        <a:p>
          <a:endParaRPr lang="en-US"/>
        </a:p>
      </dgm:t>
    </dgm:pt>
    <dgm:pt modelId="{2F6B8F2E-DB43-42F9-BA32-A9588F7C4D1C}" type="pres">
      <dgm:prSet presAssocID="{D5EA2A89-8AFD-4A52-8A39-72F7CC4B6B72}" presName="sibTrans" presStyleCnt="0"/>
      <dgm:spPr/>
    </dgm:pt>
    <dgm:pt modelId="{F2808826-4981-4660-9B5F-AA209E1083E1}" type="pres">
      <dgm:prSet presAssocID="{78C3A685-9424-408B-9B19-94E9B3C915FD}" presName="node" presStyleLbl="node1" presStyleIdx="4" presStyleCnt="8" custScaleY="164292" custLinFactNeighborX="-732" custLinFactNeighborY="-835">
        <dgm:presLayoutVars>
          <dgm:bulletEnabled val="1"/>
        </dgm:presLayoutVars>
      </dgm:prSet>
      <dgm:spPr/>
      <dgm:t>
        <a:bodyPr/>
        <a:lstStyle/>
        <a:p>
          <a:endParaRPr lang="en-US"/>
        </a:p>
      </dgm:t>
    </dgm:pt>
    <dgm:pt modelId="{C0EE4349-3199-4841-A57E-416374CA6158}" type="pres">
      <dgm:prSet presAssocID="{8424CC7F-4EAC-42C3-88D7-23BA01E082A1}" presName="sibTrans" presStyleCnt="0"/>
      <dgm:spPr/>
    </dgm:pt>
    <dgm:pt modelId="{F9A80DCB-8933-4CD0-B9A4-7ACBB673EEBB}" type="pres">
      <dgm:prSet presAssocID="{BAAB5F03-1E11-4F33-8091-C04298B150E0}" presName="node" presStyleLbl="node1" presStyleIdx="5" presStyleCnt="8" custScaleY="164292" custLinFactNeighborX="960" custLinFactNeighborY="-2855">
        <dgm:presLayoutVars>
          <dgm:bulletEnabled val="1"/>
        </dgm:presLayoutVars>
      </dgm:prSet>
      <dgm:spPr/>
      <dgm:t>
        <a:bodyPr/>
        <a:lstStyle/>
        <a:p>
          <a:endParaRPr lang="en-US"/>
        </a:p>
      </dgm:t>
    </dgm:pt>
    <dgm:pt modelId="{C291D4C3-A8EE-46DF-B04D-591C3094C3BC}" type="pres">
      <dgm:prSet presAssocID="{8E3DFE6C-22BB-45D2-8D14-5A8B4432FCE8}" presName="sibTrans" presStyleCnt="0"/>
      <dgm:spPr/>
    </dgm:pt>
    <dgm:pt modelId="{81E94B7E-2460-4DC5-A542-688E259C4A48}" type="pres">
      <dgm:prSet presAssocID="{B7901CD2-57EF-4450-91E7-79FA4306AD88}" presName="node" presStyleLbl="node1" presStyleIdx="6" presStyleCnt="8" custScaleY="170599" custLinFactNeighborX="-226" custLinFactNeighborY="-3565">
        <dgm:presLayoutVars>
          <dgm:bulletEnabled val="1"/>
        </dgm:presLayoutVars>
      </dgm:prSet>
      <dgm:spPr/>
      <dgm:t>
        <a:bodyPr/>
        <a:lstStyle/>
        <a:p>
          <a:endParaRPr lang="en-US"/>
        </a:p>
      </dgm:t>
    </dgm:pt>
    <dgm:pt modelId="{A870F764-B099-42A1-8C1B-AC7A316687FF}" type="pres">
      <dgm:prSet presAssocID="{93BE5F2A-32C3-4700-9E43-0BEE1872796F}" presName="sibTrans" presStyleCnt="0"/>
      <dgm:spPr/>
    </dgm:pt>
    <dgm:pt modelId="{D6E22416-7502-4AE3-8706-64C3A54139F8}" type="pres">
      <dgm:prSet presAssocID="{F1F6D18B-5541-4C28-879E-99064E3617E2}" presName="node" presStyleLbl="node1" presStyleIdx="7" presStyleCnt="8" custScaleY="166554" custLinFactNeighborX="2068" custLinFactNeighborY="-3085">
        <dgm:presLayoutVars>
          <dgm:bulletEnabled val="1"/>
        </dgm:presLayoutVars>
      </dgm:prSet>
      <dgm:spPr/>
      <dgm:t>
        <a:bodyPr/>
        <a:lstStyle/>
        <a:p>
          <a:endParaRPr lang="en-US"/>
        </a:p>
      </dgm:t>
    </dgm:pt>
  </dgm:ptLst>
  <dgm:cxnLst>
    <dgm:cxn modelId="{640F7B56-129A-4184-B41C-4402434BCFA7}" srcId="{C3F26046-D0CC-4452-A058-6C50CA5D6835}" destId="{32361699-BB4D-4DE3-AFCB-EF30547A18C4}" srcOrd="1" destOrd="0" parTransId="{DDED579A-A9B9-49D2-A905-C36F0FD5032B}" sibTransId="{18134E9F-A649-48AB-81BB-C43D237AB2A1}"/>
    <dgm:cxn modelId="{A08F5414-2E36-474D-B936-A25824AD1445}" srcId="{C3F26046-D0CC-4452-A058-6C50CA5D6835}" destId="{B7901CD2-57EF-4450-91E7-79FA4306AD88}" srcOrd="6" destOrd="0" parTransId="{791B3698-1F91-4E2D-B9F2-608359C2D0DE}" sibTransId="{93BE5F2A-32C3-4700-9E43-0BEE1872796F}"/>
    <dgm:cxn modelId="{75B64660-FFD3-4D03-9837-A2BDFDD54CA5}" type="presOf" srcId="{F1F6D18B-5541-4C28-879E-99064E3617E2}" destId="{D6E22416-7502-4AE3-8706-64C3A54139F8}" srcOrd="0" destOrd="0" presId="urn:microsoft.com/office/officeart/2005/8/layout/default"/>
    <dgm:cxn modelId="{3B3BE919-A539-4E1E-8B4B-83214E38F748}" type="presOf" srcId="{B7901CD2-57EF-4450-91E7-79FA4306AD88}" destId="{81E94B7E-2460-4DC5-A542-688E259C4A48}" srcOrd="0" destOrd="0" presId="urn:microsoft.com/office/officeart/2005/8/layout/default"/>
    <dgm:cxn modelId="{49602C81-1B70-4857-8D9B-F740ECD95775}" type="presOf" srcId="{54B1872F-4600-4C12-A740-E6D06027F7FD}" destId="{28AC6917-DA1A-4A01-BD9E-74DAA530C488}" srcOrd="0" destOrd="0" presId="urn:microsoft.com/office/officeart/2005/8/layout/default"/>
    <dgm:cxn modelId="{4E9B8296-8682-4DC1-94E6-3BEE1C05CAFF}" srcId="{C3F26046-D0CC-4452-A058-6C50CA5D6835}" destId="{54B1872F-4600-4C12-A740-E6D06027F7FD}" srcOrd="0" destOrd="0" parTransId="{7327E059-50E1-4E5A-ACA9-D33C8406BE49}" sibTransId="{3FD0F41A-CC5A-4ADC-9FE1-629D6E75D878}"/>
    <dgm:cxn modelId="{01EC14EE-4B0C-426C-A95D-0EED7650FFD0}" srcId="{C3F26046-D0CC-4452-A058-6C50CA5D6835}" destId="{BAAB5F03-1E11-4F33-8091-C04298B150E0}" srcOrd="5" destOrd="0" parTransId="{4B8173D0-2F96-482A-B2A9-BAB01B7E3970}" sibTransId="{8E3DFE6C-22BB-45D2-8D14-5A8B4432FCE8}"/>
    <dgm:cxn modelId="{9A8D188A-3CD5-4BC6-B99B-CC8B1E4B2B34}" srcId="{C3F26046-D0CC-4452-A058-6C50CA5D6835}" destId="{78C3A685-9424-408B-9B19-94E9B3C915FD}" srcOrd="4" destOrd="0" parTransId="{F5A2C440-6654-4306-B890-4432860E38BE}" sibTransId="{8424CC7F-4EAC-42C3-88D7-23BA01E082A1}"/>
    <dgm:cxn modelId="{B596AD12-493E-46B3-A603-B71EBE64A2D9}" type="presOf" srcId="{32361699-BB4D-4DE3-AFCB-EF30547A18C4}" destId="{DCD78112-0E71-437E-886D-DB3B776AC839}" srcOrd="0" destOrd="0" presId="urn:microsoft.com/office/officeart/2005/8/layout/default"/>
    <dgm:cxn modelId="{8C4616E4-769D-4E54-A1ED-F51329B08B5C}" type="presOf" srcId="{C3F26046-D0CC-4452-A058-6C50CA5D6835}" destId="{F42BA8CF-7AED-47C9-B1EA-49C1355E7576}" srcOrd="0" destOrd="0" presId="urn:microsoft.com/office/officeart/2005/8/layout/default"/>
    <dgm:cxn modelId="{89704AE5-8938-4160-A2FF-5074B91951BD}" srcId="{C3F26046-D0CC-4452-A058-6C50CA5D6835}" destId="{F1F6D18B-5541-4C28-879E-99064E3617E2}" srcOrd="7" destOrd="0" parTransId="{E8AB4174-E5AD-4FDA-A9E1-D5701A53AF34}" sibTransId="{9C0756FD-C6FC-45E0-8473-EACF9369723E}"/>
    <dgm:cxn modelId="{EFBA812B-2177-4DDC-A215-109761132735}" srcId="{C3F26046-D0CC-4452-A058-6C50CA5D6835}" destId="{D7155B24-1CE2-435C-909A-C66896C2B3A6}" srcOrd="3" destOrd="0" parTransId="{C79859D0-6AAB-4BA8-8463-079C6A329027}" sibTransId="{D5EA2A89-8AFD-4A52-8A39-72F7CC4B6B72}"/>
    <dgm:cxn modelId="{82210763-CF69-41F1-91FC-6AA1DA239498}" srcId="{C3F26046-D0CC-4452-A058-6C50CA5D6835}" destId="{CB2195E0-ACA4-47CF-B23E-420D61BBF603}" srcOrd="2" destOrd="0" parTransId="{17BD3E22-C6DA-40C1-8738-DA2D0B90A50C}" sibTransId="{76FBA6D0-855D-4E5A-A9BF-86A7507353FF}"/>
    <dgm:cxn modelId="{8EB99179-C4D1-4C8A-BD27-CB326A352CD0}" type="presOf" srcId="{BAAB5F03-1E11-4F33-8091-C04298B150E0}" destId="{F9A80DCB-8933-4CD0-B9A4-7ACBB673EEBB}" srcOrd="0" destOrd="0" presId="urn:microsoft.com/office/officeart/2005/8/layout/default"/>
    <dgm:cxn modelId="{4E009943-6FB4-40DE-BC66-9095A6044628}" type="presOf" srcId="{78C3A685-9424-408B-9B19-94E9B3C915FD}" destId="{F2808826-4981-4660-9B5F-AA209E1083E1}" srcOrd="0" destOrd="0" presId="urn:microsoft.com/office/officeart/2005/8/layout/default"/>
    <dgm:cxn modelId="{D7A842E8-5ED8-449A-AC43-F20F2773498A}" type="presOf" srcId="{CB2195E0-ACA4-47CF-B23E-420D61BBF603}" destId="{826D7281-8620-4C38-BC30-DAA7706A9665}" srcOrd="0" destOrd="0" presId="urn:microsoft.com/office/officeart/2005/8/layout/default"/>
    <dgm:cxn modelId="{328BFFE0-C962-4D16-8166-AA955483435A}" type="presOf" srcId="{D7155B24-1CE2-435C-909A-C66896C2B3A6}" destId="{E602AD28-47B2-4EFC-AB82-15E6F2B7EBBD}" srcOrd="0" destOrd="0" presId="urn:microsoft.com/office/officeart/2005/8/layout/default"/>
    <dgm:cxn modelId="{A3C0C102-EAB9-4588-9D91-F73CF9860464}" type="presParOf" srcId="{F42BA8CF-7AED-47C9-B1EA-49C1355E7576}" destId="{28AC6917-DA1A-4A01-BD9E-74DAA530C488}" srcOrd="0" destOrd="0" presId="urn:microsoft.com/office/officeart/2005/8/layout/default"/>
    <dgm:cxn modelId="{602008FF-2DAB-4678-9DB2-F71F10B2DC9F}" type="presParOf" srcId="{F42BA8CF-7AED-47C9-B1EA-49C1355E7576}" destId="{ECD03209-0102-4F7B-AAAC-139A9EBF5412}" srcOrd="1" destOrd="0" presId="urn:microsoft.com/office/officeart/2005/8/layout/default"/>
    <dgm:cxn modelId="{3FEC694D-340E-4578-BE04-DD1B2274D985}" type="presParOf" srcId="{F42BA8CF-7AED-47C9-B1EA-49C1355E7576}" destId="{DCD78112-0E71-437E-886D-DB3B776AC839}" srcOrd="2" destOrd="0" presId="urn:microsoft.com/office/officeart/2005/8/layout/default"/>
    <dgm:cxn modelId="{64CECF19-21EA-4302-B9AE-BD91A0C42C02}" type="presParOf" srcId="{F42BA8CF-7AED-47C9-B1EA-49C1355E7576}" destId="{9AEA3335-6DDB-424B-8EB7-6317E6DF8BF9}" srcOrd="3" destOrd="0" presId="urn:microsoft.com/office/officeart/2005/8/layout/default"/>
    <dgm:cxn modelId="{38688408-6B8E-4D65-891A-213FB866AE22}" type="presParOf" srcId="{F42BA8CF-7AED-47C9-B1EA-49C1355E7576}" destId="{826D7281-8620-4C38-BC30-DAA7706A9665}" srcOrd="4" destOrd="0" presId="urn:microsoft.com/office/officeart/2005/8/layout/default"/>
    <dgm:cxn modelId="{C027BF86-C127-438C-9022-44441BA6399B}" type="presParOf" srcId="{F42BA8CF-7AED-47C9-B1EA-49C1355E7576}" destId="{782176FF-1B30-4FA4-A563-E4770DCC13CA}" srcOrd="5" destOrd="0" presId="urn:microsoft.com/office/officeart/2005/8/layout/default"/>
    <dgm:cxn modelId="{3B4CB289-8515-4B83-9F1A-0DF52787E107}" type="presParOf" srcId="{F42BA8CF-7AED-47C9-B1EA-49C1355E7576}" destId="{E602AD28-47B2-4EFC-AB82-15E6F2B7EBBD}" srcOrd="6" destOrd="0" presId="urn:microsoft.com/office/officeart/2005/8/layout/default"/>
    <dgm:cxn modelId="{E27E62B4-0286-4051-A2A5-EF66CF3A7AE1}" type="presParOf" srcId="{F42BA8CF-7AED-47C9-B1EA-49C1355E7576}" destId="{2F6B8F2E-DB43-42F9-BA32-A9588F7C4D1C}" srcOrd="7" destOrd="0" presId="urn:microsoft.com/office/officeart/2005/8/layout/default"/>
    <dgm:cxn modelId="{B57CC440-2413-40B0-9E70-5969513B0149}" type="presParOf" srcId="{F42BA8CF-7AED-47C9-B1EA-49C1355E7576}" destId="{F2808826-4981-4660-9B5F-AA209E1083E1}" srcOrd="8" destOrd="0" presId="urn:microsoft.com/office/officeart/2005/8/layout/default"/>
    <dgm:cxn modelId="{72BE0DE0-CE0D-4C00-A65E-D15DA055DCAE}" type="presParOf" srcId="{F42BA8CF-7AED-47C9-B1EA-49C1355E7576}" destId="{C0EE4349-3199-4841-A57E-416374CA6158}" srcOrd="9" destOrd="0" presId="urn:microsoft.com/office/officeart/2005/8/layout/default"/>
    <dgm:cxn modelId="{6613659E-9E61-46FB-B0A7-5B2A05B420AD}" type="presParOf" srcId="{F42BA8CF-7AED-47C9-B1EA-49C1355E7576}" destId="{F9A80DCB-8933-4CD0-B9A4-7ACBB673EEBB}" srcOrd="10" destOrd="0" presId="urn:microsoft.com/office/officeart/2005/8/layout/default"/>
    <dgm:cxn modelId="{138B46DF-A610-43F6-8833-FBBE9CC4634A}" type="presParOf" srcId="{F42BA8CF-7AED-47C9-B1EA-49C1355E7576}" destId="{C291D4C3-A8EE-46DF-B04D-591C3094C3BC}" srcOrd="11" destOrd="0" presId="urn:microsoft.com/office/officeart/2005/8/layout/default"/>
    <dgm:cxn modelId="{93E0893E-7D92-4622-90EE-D9FD9BDACB3F}" type="presParOf" srcId="{F42BA8CF-7AED-47C9-B1EA-49C1355E7576}" destId="{81E94B7E-2460-4DC5-A542-688E259C4A48}" srcOrd="12" destOrd="0" presId="urn:microsoft.com/office/officeart/2005/8/layout/default"/>
    <dgm:cxn modelId="{CC549D77-1FB5-4394-B0A6-7B8CDA5F7B85}" type="presParOf" srcId="{F42BA8CF-7AED-47C9-B1EA-49C1355E7576}" destId="{A870F764-B099-42A1-8C1B-AC7A316687FF}" srcOrd="13" destOrd="0" presId="urn:microsoft.com/office/officeart/2005/8/layout/default"/>
    <dgm:cxn modelId="{D843A3B1-D974-49DA-8FEB-68A577D01094}" type="presParOf" srcId="{F42BA8CF-7AED-47C9-B1EA-49C1355E7576}" destId="{D6E22416-7502-4AE3-8706-64C3A54139F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0F41DE-8117-4E31-8811-BD1019AB04A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1D1D0714-5CD9-4D26-BA37-4CCD9D9EC876}">
      <dgm:prSet phldrT="[Text]" custT="1"/>
      <dgm:spPr/>
      <dgm:t>
        <a:bodyPr/>
        <a:lstStyle/>
        <a:p>
          <a:pPr algn="ctr"/>
          <a:r>
            <a:rPr lang="en-US" sz="2400" dirty="0" smtClean="0"/>
            <a:t>Gross Digestion</a:t>
          </a:r>
          <a:endParaRPr lang="en-US" sz="2400" dirty="0"/>
        </a:p>
      </dgm:t>
    </dgm:pt>
    <dgm:pt modelId="{9815EBF0-3F98-4A05-9466-381E506F99A5}" type="parTrans" cxnId="{28F1D7AB-0B2C-499F-8B5C-B2F538263942}">
      <dgm:prSet/>
      <dgm:spPr/>
      <dgm:t>
        <a:bodyPr/>
        <a:lstStyle/>
        <a:p>
          <a:endParaRPr lang="en-US"/>
        </a:p>
      </dgm:t>
    </dgm:pt>
    <dgm:pt modelId="{76505A05-093B-4FC1-9C1D-90726F2B62C6}" type="sibTrans" cxnId="{28F1D7AB-0B2C-499F-8B5C-B2F538263942}">
      <dgm:prSet/>
      <dgm:spPr/>
      <dgm:t>
        <a:bodyPr/>
        <a:lstStyle/>
        <a:p>
          <a:endParaRPr lang="en-US"/>
        </a:p>
      </dgm:t>
    </dgm:pt>
    <dgm:pt modelId="{C6BEE70B-FB5B-45B2-AA8E-9CAC4F0B5866}">
      <dgm:prSet phldrT="[Text]"/>
      <dgm:spPr/>
      <dgm:t>
        <a:bodyPr/>
        <a:lstStyle/>
        <a:p>
          <a:r>
            <a:rPr lang="en-US" dirty="0" smtClean="0"/>
            <a:t>Occurs in the physical digestive system</a:t>
          </a:r>
          <a:endParaRPr lang="en-US" dirty="0"/>
        </a:p>
      </dgm:t>
    </dgm:pt>
    <dgm:pt modelId="{772B4D28-B64D-4083-BE8A-332F1DD99150}" type="parTrans" cxnId="{252891BB-7E7A-420C-BA04-D40EB03A44D3}">
      <dgm:prSet/>
      <dgm:spPr/>
      <dgm:t>
        <a:bodyPr/>
        <a:lstStyle/>
        <a:p>
          <a:endParaRPr lang="en-US"/>
        </a:p>
      </dgm:t>
    </dgm:pt>
    <dgm:pt modelId="{CDBD1D23-48DC-420D-B140-E462E68A23F7}" type="sibTrans" cxnId="{252891BB-7E7A-420C-BA04-D40EB03A44D3}">
      <dgm:prSet/>
      <dgm:spPr/>
      <dgm:t>
        <a:bodyPr/>
        <a:lstStyle/>
        <a:p>
          <a:endParaRPr lang="en-US"/>
        </a:p>
      </dgm:t>
    </dgm:pt>
    <dgm:pt modelId="{0FF2935A-BA24-4123-A77A-7C3597C67F69}">
      <dgm:prSet phldrT="[Text]" custT="1"/>
      <dgm:spPr/>
      <dgm:t>
        <a:bodyPr/>
        <a:lstStyle/>
        <a:p>
          <a:pPr algn="ctr"/>
          <a:r>
            <a:rPr lang="en-US" sz="2400" dirty="0" smtClean="0"/>
            <a:t>Subtle Digestion</a:t>
          </a:r>
          <a:endParaRPr lang="en-US" sz="2400" dirty="0"/>
        </a:p>
      </dgm:t>
    </dgm:pt>
    <dgm:pt modelId="{DBCE07CD-9391-45CD-B351-EAA5F4A7916C}" type="parTrans" cxnId="{72DFED6D-7FAF-4BAE-BA6D-3A5FF5CEE9F8}">
      <dgm:prSet/>
      <dgm:spPr/>
      <dgm:t>
        <a:bodyPr/>
        <a:lstStyle/>
        <a:p>
          <a:endParaRPr lang="en-US"/>
        </a:p>
      </dgm:t>
    </dgm:pt>
    <dgm:pt modelId="{306FBC50-0E08-426B-A93A-A0979B6D67DF}" type="sibTrans" cxnId="{72DFED6D-7FAF-4BAE-BA6D-3A5FF5CEE9F8}">
      <dgm:prSet/>
      <dgm:spPr/>
      <dgm:t>
        <a:bodyPr/>
        <a:lstStyle/>
        <a:p>
          <a:endParaRPr lang="en-US"/>
        </a:p>
      </dgm:t>
    </dgm:pt>
    <dgm:pt modelId="{E7748C94-96E2-4911-89ED-91BE41BDB811}">
      <dgm:prSet phldrT="[Text]"/>
      <dgm:spPr/>
      <dgm:t>
        <a:bodyPr/>
        <a:lstStyle/>
        <a:p>
          <a:r>
            <a:rPr lang="en-US" dirty="0" smtClean="0"/>
            <a:t>Occurs after gross digestion</a:t>
          </a:r>
          <a:endParaRPr lang="en-US" dirty="0"/>
        </a:p>
      </dgm:t>
    </dgm:pt>
    <dgm:pt modelId="{8EDCB41A-0846-4CA9-A440-2185D309B07C}" type="parTrans" cxnId="{03640C48-A1C7-4307-8013-07E821FD3C73}">
      <dgm:prSet/>
      <dgm:spPr/>
      <dgm:t>
        <a:bodyPr/>
        <a:lstStyle/>
        <a:p>
          <a:endParaRPr lang="en-US"/>
        </a:p>
      </dgm:t>
    </dgm:pt>
    <dgm:pt modelId="{DB57E073-C883-4A6E-AC12-42CEBED4E2F5}" type="sibTrans" cxnId="{03640C48-A1C7-4307-8013-07E821FD3C73}">
      <dgm:prSet/>
      <dgm:spPr/>
      <dgm:t>
        <a:bodyPr/>
        <a:lstStyle/>
        <a:p>
          <a:endParaRPr lang="en-US"/>
        </a:p>
      </dgm:t>
    </dgm:pt>
    <dgm:pt modelId="{AF3E9FD9-0D1F-4354-9DC5-D71933B6E216}">
      <dgm:prSet phldrT="[Text]"/>
      <dgm:spPr/>
      <dgm:t>
        <a:bodyPr/>
        <a:lstStyle/>
        <a:p>
          <a:r>
            <a:rPr lang="en-US" dirty="0" smtClean="0"/>
            <a:t>Ahara rasa is converted by Bhutagnis (elemental fires) and Dhatu agnis (tissue fires) into tissues and waste products to be eliminated</a:t>
          </a:r>
          <a:endParaRPr lang="en-US" dirty="0"/>
        </a:p>
      </dgm:t>
    </dgm:pt>
    <dgm:pt modelId="{E1BDE2CF-C0F4-4D2A-A0BB-D8867E49D659}" type="parTrans" cxnId="{1BA8F8ED-0774-4D8C-BCF3-0FE7A8A9BAE6}">
      <dgm:prSet/>
      <dgm:spPr/>
      <dgm:t>
        <a:bodyPr/>
        <a:lstStyle/>
        <a:p>
          <a:endParaRPr lang="en-US"/>
        </a:p>
      </dgm:t>
    </dgm:pt>
    <dgm:pt modelId="{5F33D2B4-3593-48EB-8435-50E46B3FE983}" type="sibTrans" cxnId="{1BA8F8ED-0774-4D8C-BCF3-0FE7A8A9BAE6}">
      <dgm:prSet/>
      <dgm:spPr/>
      <dgm:t>
        <a:bodyPr/>
        <a:lstStyle/>
        <a:p>
          <a:endParaRPr lang="en-US"/>
        </a:p>
      </dgm:t>
    </dgm:pt>
    <dgm:pt modelId="{2BFE01F1-500A-4555-B07E-FCE721B58C92}">
      <dgm:prSet phldrT="[Text]"/>
      <dgm:spPr/>
      <dgm:t>
        <a:bodyPr/>
        <a:lstStyle/>
        <a:p>
          <a:r>
            <a:rPr lang="en-US" dirty="0" smtClean="0"/>
            <a:t>Food travels from the mouth, into the stomach, through the small intestine to the large intestine and out the Anus</a:t>
          </a:r>
          <a:endParaRPr lang="en-US" dirty="0"/>
        </a:p>
      </dgm:t>
    </dgm:pt>
    <dgm:pt modelId="{BFFC98C6-D37E-4A64-8A57-D024DE3E408D}" type="parTrans" cxnId="{A259C576-4D7E-4E3E-AEEA-BB24D7F13116}">
      <dgm:prSet/>
      <dgm:spPr/>
      <dgm:t>
        <a:bodyPr/>
        <a:lstStyle/>
        <a:p>
          <a:endParaRPr lang="en-US"/>
        </a:p>
      </dgm:t>
    </dgm:pt>
    <dgm:pt modelId="{9CA7BB48-E383-4D37-992B-F4698E8A1F45}" type="sibTrans" cxnId="{A259C576-4D7E-4E3E-AEEA-BB24D7F13116}">
      <dgm:prSet/>
      <dgm:spPr/>
      <dgm:t>
        <a:bodyPr/>
        <a:lstStyle/>
        <a:p>
          <a:endParaRPr lang="en-US"/>
        </a:p>
      </dgm:t>
    </dgm:pt>
    <dgm:pt modelId="{C15405A4-9DDC-46AB-8355-B37A1EED22DB}">
      <dgm:prSet phldrT="[Text]"/>
      <dgm:spPr/>
      <dgm:t>
        <a:bodyPr/>
        <a:lstStyle/>
        <a:p>
          <a:r>
            <a:rPr lang="en-US" dirty="0" smtClean="0"/>
            <a:t>Ahara rasa (refined nutrients)  is transported to the liver by samana vayu </a:t>
          </a:r>
          <a:endParaRPr lang="en-US" dirty="0"/>
        </a:p>
      </dgm:t>
    </dgm:pt>
    <dgm:pt modelId="{8CE990CE-F5D0-4CC1-9464-17E6A49A465F}" type="parTrans" cxnId="{1E7F6219-00D2-451C-95C5-76431276506F}">
      <dgm:prSet/>
      <dgm:spPr/>
      <dgm:t>
        <a:bodyPr/>
        <a:lstStyle/>
        <a:p>
          <a:endParaRPr lang="en-US"/>
        </a:p>
      </dgm:t>
    </dgm:pt>
    <dgm:pt modelId="{3EBF0D29-99DF-4CA8-B732-4788FAEB904C}" type="sibTrans" cxnId="{1E7F6219-00D2-451C-95C5-76431276506F}">
      <dgm:prSet/>
      <dgm:spPr/>
      <dgm:t>
        <a:bodyPr/>
        <a:lstStyle/>
        <a:p>
          <a:endParaRPr lang="en-US"/>
        </a:p>
      </dgm:t>
    </dgm:pt>
    <dgm:pt modelId="{E7F1665D-8314-4B7D-93C9-29467300F8E8}">
      <dgm:prSet phldrT="[Text]"/>
      <dgm:spPr/>
      <dgm:t>
        <a:bodyPr/>
        <a:lstStyle/>
        <a:p>
          <a:r>
            <a:rPr lang="en-US" dirty="0" smtClean="0"/>
            <a:t>Jatharagni (main digestive fire)</a:t>
          </a:r>
          <a:endParaRPr lang="en-US" dirty="0"/>
        </a:p>
      </dgm:t>
    </dgm:pt>
    <dgm:pt modelId="{EA98B84B-E067-4CC1-A719-D68ABF7EE19D}" type="parTrans" cxnId="{286E5882-7745-47E9-84EF-3B69C90EB937}">
      <dgm:prSet/>
      <dgm:spPr/>
      <dgm:t>
        <a:bodyPr/>
        <a:lstStyle/>
        <a:p>
          <a:endParaRPr lang="en-US"/>
        </a:p>
      </dgm:t>
    </dgm:pt>
    <dgm:pt modelId="{45C62EA5-E4A8-4DD1-91C0-BFC01D8D7954}" type="sibTrans" cxnId="{286E5882-7745-47E9-84EF-3B69C90EB937}">
      <dgm:prSet/>
      <dgm:spPr/>
      <dgm:t>
        <a:bodyPr/>
        <a:lstStyle/>
        <a:p>
          <a:endParaRPr lang="en-US"/>
        </a:p>
      </dgm:t>
    </dgm:pt>
    <dgm:pt modelId="{8129FE77-DB35-459F-8D30-FF274EF9E8A4}">
      <dgm:prSet phldrT="[Text]"/>
      <dgm:spPr/>
      <dgm:t>
        <a:bodyPr/>
        <a:lstStyle/>
        <a:p>
          <a:r>
            <a:rPr lang="en-US" dirty="0" smtClean="0"/>
            <a:t>Refined Nutrients (ahara rasa) gets separated from waste materials</a:t>
          </a:r>
          <a:endParaRPr lang="en-US" dirty="0"/>
        </a:p>
      </dgm:t>
    </dgm:pt>
    <dgm:pt modelId="{1AD82E7E-367B-4217-82DB-8B293962E0FE}" type="parTrans" cxnId="{AEB6241D-A51F-4F33-99C8-F324E2337D7F}">
      <dgm:prSet/>
      <dgm:spPr/>
      <dgm:t>
        <a:bodyPr/>
        <a:lstStyle/>
        <a:p>
          <a:endParaRPr lang="en-US"/>
        </a:p>
      </dgm:t>
    </dgm:pt>
    <dgm:pt modelId="{C4DC5F9B-6413-4987-9760-F80CD863C24E}" type="sibTrans" cxnId="{AEB6241D-A51F-4F33-99C8-F324E2337D7F}">
      <dgm:prSet/>
      <dgm:spPr/>
      <dgm:t>
        <a:bodyPr/>
        <a:lstStyle/>
        <a:p>
          <a:endParaRPr lang="en-US"/>
        </a:p>
      </dgm:t>
    </dgm:pt>
    <dgm:pt modelId="{38929A79-AE0D-4DC4-8E5A-CE61BE5C489E}">
      <dgm:prSet phldrT="[Text]"/>
      <dgm:spPr/>
      <dgm:t>
        <a:bodyPr/>
        <a:lstStyle/>
        <a:p>
          <a:r>
            <a:rPr lang="en-US" dirty="0" smtClean="0"/>
            <a:t>Bhutagni and Dhatu agni</a:t>
          </a:r>
          <a:endParaRPr lang="en-US" dirty="0"/>
        </a:p>
      </dgm:t>
    </dgm:pt>
    <dgm:pt modelId="{154E05F7-204E-4F32-AD9B-42AE905409A5}" type="parTrans" cxnId="{B61EFB21-6516-44BD-8600-EF356B5A1A1C}">
      <dgm:prSet/>
      <dgm:spPr/>
      <dgm:t>
        <a:bodyPr/>
        <a:lstStyle/>
        <a:p>
          <a:endParaRPr lang="en-US"/>
        </a:p>
      </dgm:t>
    </dgm:pt>
    <dgm:pt modelId="{5CBCDF0F-C4B9-4212-82F0-4AF6AFA87518}" type="sibTrans" cxnId="{B61EFB21-6516-44BD-8600-EF356B5A1A1C}">
      <dgm:prSet/>
      <dgm:spPr/>
      <dgm:t>
        <a:bodyPr/>
        <a:lstStyle/>
        <a:p>
          <a:endParaRPr lang="en-US"/>
        </a:p>
      </dgm:t>
    </dgm:pt>
    <dgm:pt modelId="{455ADED5-8060-409E-8D65-00FBE2E2536E}" type="pres">
      <dgm:prSet presAssocID="{DF0F41DE-8117-4E31-8811-BD1019AB04A8}" presName="linearFlow" presStyleCnt="0">
        <dgm:presLayoutVars>
          <dgm:dir/>
          <dgm:animLvl val="lvl"/>
          <dgm:resizeHandles val="exact"/>
        </dgm:presLayoutVars>
      </dgm:prSet>
      <dgm:spPr/>
      <dgm:t>
        <a:bodyPr/>
        <a:lstStyle/>
        <a:p>
          <a:endParaRPr lang="en-US"/>
        </a:p>
      </dgm:t>
    </dgm:pt>
    <dgm:pt modelId="{4EF3B262-923C-44F7-8887-E78CF658BC04}" type="pres">
      <dgm:prSet presAssocID="{1D1D0714-5CD9-4D26-BA37-4CCD9D9EC876}" presName="composite" presStyleCnt="0"/>
      <dgm:spPr/>
    </dgm:pt>
    <dgm:pt modelId="{E8B15581-06AA-45BC-AD95-67E33311A884}" type="pres">
      <dgm:prSet presAssocID="{1D1D0714-5CD9-4D26-BA37-4CCD9D9EC876}" presName="parTx" presStyleLbl="node1" presStyleIdx="0" presStyleCnt="2">
        <dgm:presLayoutVars>
          <dgm:chMax val="0"/>
          <dgm:chPref val="0"/>
          <dgm:bulletEnabled val="1"/>
        </dgm:presLayoutVars>
      </dgm:prSet>
      <dgm:spPr/>
      <dgm:t>
        <a:bodyPr/>
        <a:lstStyle/>
        <a:p>
          <a:endParaRPr lang="en-US"/>
        </a:p>
      </dgm:t>
    </dgm:pt>
    <dgm:pt modelId="{D94F2985-7145-4EB9-8D36-4D3606141AE6}" type="pres">
      <dgm:prSet presAssocID="{1D1D0714-5CD9-4D26-BA37-4CCD9D9EC876}" presName="parSh" presStyleLbl="node1" presStyleIdx="0" presStyleCnt="2"/>
      <dgm:spPr/>
      <dgm:t>
        <a:bodyPr/>
        <a:lstStyle/>
        <a:p>
          <a:endParaRPr lang="en-US"/>
        </a:p>
      </dgm:t>
    </dgm:pt>
    <dgm:pt modelId="{0A978B27-71E4-477B-AD76-A5FB4A30DF84}" type="pres">
      <dgm:prSet presAssocID="{1D1D0714-5CD9-4D26-BA37-4CCD9D9EC876}" presName="desTx" presStyleLbl="fgAcc1" presStyleIdx="0" presStyleCnt="2">
        <dgm:presLayoutVars>
          <dgm:bulletEnabled val="1"/>
        </dgm:presLayoutVars>
      </dgm:prSet>
      <dgm:spPr/>
      <dgm:t>
        <a:bodyPr/>
        <a:lstStyle/>
        <a:p>
          <a:endParaRPr lang="en-US"/>
        </a:p>
      </dgm:t>
    </dgm:pt>
    <dgm:pt modelId="{356770C6-8DC9-4698-AD75-68B089CB4530}" type="pres">
      <dgm:prSet presAssocID="{76505A05-093B-4FC1-9C1D-90726F2B62C6}" presName="sibTrans" presStyleLbl="sibTrans2D1" presStyleIdx="0" presStyleCnt="1"/>
      <dgm:spPr/>
      <dgm:t>
        <a:bodyPr/>
        <a:lstStyle/>
        <a:p>
          <a:endParaRPr lang="en-US"/>
        </a:p>
      </dgm:t>
    </dgm:pt>
    <dgm:pt modelId="{174F7593-0629-4B42-9835-19235AB3EFD9}" type="pres">
      <dgm:prSet presAssocID="{76505A05-093B-4FC1-9C1D-90726F2B62C6}" presName="connTx" presStyleLbl="sibTrans2D1" presStyleIdx="0" presStyleCnt="1"/>
      <dgm:spPr/>
      <dgm:t>
        <a:bodyPr/>
        <a:lstStyle/>
        <a:p>
          <a:endParaRPr lang="en-US"/>
        </a:p>
      </dgm:t>
    </dgm:pt>
    <dgm:pt modelId="{39770566-57FE-4DBC-87E2-31955AE62926}" type="pres">
      <dgm:prSet presAssocID="{0FF2935A-BA24-4123-A77A-7C3597C67F69}" presName="composite" presStyleCnt="0"/>
      <dgm:spPr/>
    </dgm:pt>
    <dgm:pt modelId="{1C327A82-A6B7-4A70-AB82-7531CF82E673}" type="pres">
      <dgm:prSet presAssocID="{0FF2935A-BA24-4123-A77A-7C3597C67F69}" presName="parTx" presStyleLbl="node1" presStyleIdx="0" presStyleCnt="2">
        <dgm:presLayoutVars>
          <dgm:chMax val="0"/>
          <dgm:chPref val="0"/>
          <dgm:bulletEnabled val="1"/>
        </dgm:presLayoutVars>
      </dgm:prSet>
      <dgm:spPr/>
      <dgm:t>
        <a:bodyPr/>
        <a:lstStyle/>
        <a:p>
          <a:endParaRPr lang="en-US"/>
        </a:p>
      </dgm:t>
    </dgm:pt>
    <dgm:pt modelId="{0595CF80-EB6C-4793-AC75-12294C33CD1D}" type="pres">
      <dgm:prSet presAssocID="{0FF2935A-BA24-4123-A77A-7C3597C67F69}" presName="parSh" presStyleLbl="node1" presStyleIdx="1" presStyleCnt="2"/>
      <dgm:spPr/>
      <dgm:t>
        <a:bodyPr/>
        <a:lstStyle/>
        <a:p>
          <a:endParaRPr lang="en-US"/>
        </a:p>
      </dgm:t>
    </dgm:pt>
    <dgm:pt modelId="{963E4633-BD89-4799-A24D-BEABE8C08BA2}" type="pres">
      <dgm:prSet presAssocID="{0FF2935A-BA24-4123-A77A-7C3597C67F69}" presName="desTx" presStyleLbl="fgAcc1" presStyleIdx="1" presStyleCnt="2">
        <dgm:presLayoutVars>
          <dgm:bulletEnabled val="1"/>
        </dgm:presLayoutVars>
      </dgm:prSet>
      <dgm:spPr/>
      <dgm:t>
        <a:bodyPr/>
        <a:lstStyle/>
        <a:p>
          <a:endParaRPr lang="en-US"/>
        </a:p>
      </dgm:t>
    </dgm:pt>
  </dgm:ptLst>
  <dgm:cxnLst>
    <dgm:cxn modelId="{39465B39-046E-41A2-BC75-C464BB9EE53A}" type="presOf" srcId="{2BFE01F1-500A-4555-B07E-FCE721B58C92}" destId="{0A978B27-71E4-477B-AD76-A5FB4A30DF84}" srcOrd="0" destOrd="2" presId="urn:microsoft.com/office/officeart/2005/8/layout/process3"/>
    <dgm:cxn modelId="{B61EFB21-6516-44BD-8600-EF356B5A1A1C}" srcId="{0FF2935A-BA24-4123-A77A-7C3597C67F69}" destId="{38929A79-AE0D-4DC4-8E5A-CE61BE5C489E}" srcOrd="3" destOrd="0" parTransId="{154E05F7-204E-4F32-AD9B-42AE905409A5}" sibTransId="{5CBCDF0F-C4B9-4212-82F0-4AF6AFA87518}"/>
    <dgm:cxn modelId="{72DFED6D-7FAF-4BAE-BA6D-3A5FF5CEE9F8}" srcId="{DF0F41DE-8117-4E31-8811-BD1019AB04A8}" destId="{0FF2935A-BA24-4123-A77A-7C3597C67F69}" srcOrd="1" destOrd="0" parTransId="{DBCE07CD-9391-45CD-B351-EAA5F4A7916C}" sibTransId="{306FBC50-0E08-426B-A93A-A0979B6D67DF}"/>
    <dgm:cxn modelId="{025C2E57-B303-4A57-BE61-36B108F970B8}" type="presOf" srcId="{C15405A4-9DDC-46AB-8355-B37A1EED22DB}" destId="{963E4633-BD89-4799-A24D-BEABE8C08BA2}" srcOrd="0" destOrd="1" presId="urn:microsoft.com/office/officeart/2005/8/layout/process3"/>
    <dgm:cxn modelId="{DA7EAEAC-C3EB-4153-A5F3-E72291D1349D}" type="presOf" srcId="{76505A05-093B-4FC1-9C1D-90726F2B62C6}" destId="{356770C6-8DC9-4698-AD75-68B089CB4530}" srcOrd="0" destOrd="0" presId="urn:microsoft.com/office/officeart/2005/8/layout/process3"/>
    <dgm:cxn modelId="{917483E7-2397-4D52-AC9F-8B7F9FB9F87D}" type="presOf" srcId="{AF3E9FD9-0D1F-4354-9DC5-D71933B6E216}" destId="{963E4633-BD89-4799-A24D-BEABE8C08BA2}" srcOrd="0" destOrd="2" presId="urn:microsoft.com/office/officeart/2005/8/layout/process3"/>
    <dgm:cxn modelId="{B57DE4F7-87E6-4BC1-829C-C7E5FCB831B6}" type="presOf" srcId="{76505A05-093B-4FC1-9C1D-90726F2B62C6}" destId="{174F7593-0629-4B42-9835-19235AB3EFD9}" srcOrd="1" destOrd="0" presId="urn:microsoft.com/office/officeart/2005/8/layout/process3"/>
    <dgm:cxn modelId="{E3B26B4D-0189-4315-B13B-548A4CA9D6F4}" type="presOf" srcId="{0FF2935A-BA24-4123-A77A-7C3597C67F69}" destId="{0595CF80-EB6C-4793-AC75-12294C33CD1D}" srcOrd="1" destOrd="0" presId="urn:microsoft.com/office/officeart/2005/8/layout/process3"/>
    <dgm:cxn modelId="{CFF37597-A70D-4FAD-BFC5-7A7557179A48}" type="presOf" srcId="{C6BEE70B-FB5B-45B2-AA8E-9CAC4F0B5866}" destId="{0A978B27-71E4-477B-AD76-A5FB4A30DF84}" srcOrd="0" destOrd="0" presId="urn:microsoft.com/office/officeart/2005/8/layout/process3"/>
    <dgm:cxn modelId="{1E7F6219-00D2-451C-95C5-76431276506F}" srcId="{0FF2935A-BA24-4123-A77A-7C3597C67F69}" destId="{C15405A4-9DDC-46AB-8355-B37A1EED22DB}" srcOrd="1" destOrd="0" parTransId="{8CE990CE-F5D0-4CC1-9464-17E6A49A465F}" sibTransId="{3EBF0D29-99DF-4CA8-B732-4788FAEB904C}"/>
    <dgm:cxn modelId="{5522E064-E55F-4794-BC4C-A277987D9606}" type="presOf" srcId="{1D1D0714-5CD9-4D26-BA37-4CCD9D9EC876}" destId="{D94F2985-7145-4EB9-8D36-4D3606141AE6}" srcOrd="1" destOrd="0" presId="urn:microsoft.com/office/officeart/2005/8/layout/process3"/>
    <dgm:cxn modelId="{252891BB-7E7A-420C-BA04-D40EB03A44D3}" srcId="{1D1D0714-5CD9-4D26-BA37-4CCD9D9EC876}" destId="{C6BEE70B-FB5B-45B2-AA8E-9CAC4F0B5866}" srcOrd="0" destOrd="0" parTransId="{772B4D28-B64D-4083-BE8A-332F1DD99150}" sibTransId="{CDBD1D23-48DC-420D-B140-E462E68A23F7}"/>
    <dgm:cxn modelId="{013C25A5-3177-40EF-966C-245D489FDAF1}" type="presOf" srcId="{8129FE77-DB35-459F-8D30-FF274EF9E8A4}" destId="{0A978B27-71E4-477B-AD76-A5FB4A30DF84}" srcOrd="0" destOrd="1" presId="urn:microsoft.com/office/officeart/2005/8/layout/process3"/>
    <dgm:cxn modelId="{AEB6241D-A51F-4F33-99C8-F324E2337D7F}" srcId="{1D1D0714-5CD9-4D26-BA37-4CCD9D9EC876}" destId="{8129FE77-DB35-459F-8D30-FF274EF9E8A4}" srcOrd="1" destOrd="0" parTransId="{1AD82E7E-367B-4217-82DB-8B293962E0FE}" sibTransId="{C4DC5F9B-6413-4987-9760-F80CD863C24E}"/>
    <dgm:cxn modelId="{7B55EF1C-0185-4633-8978-64C4E5AF395B}" type="presOf" srcId="{1D1D0714-5CD9-4D26-BA37-4CCD9D9EC876}" destId="{E8B15581-06AA-45BC-AD95-67E33311A884}" srcOrd="0" destOrd="0" presId="urn:microsoft.com/office/officeart/2005/8/layout/process3"/>
    <dgm:cxn modelId="{1BA8F8ED-0774-4D8C-BCF3-0FE7A8A9BAE6}" srcId="{0FF2935A-BA24-4123-A77A-7C3597C67F69}" destId="{AF3E9FD9-0D1F-4354-9DC5-D71933B6E216}" srcOrd="2" destOrd="0" parTransId="{E1BDE2CF-C0F4-4D2A-A0BB-D8867E49D659}" sibTransId="{5F33D2B4-3593-48EB-8435-50E46B3FE983}"/>
    <dgm:cxn modelId="{FC3592E9-01F3-4631-AEC8-C05444741F5E}" type="presOf" srcId="{E7F1665D-8314-4B7D-93C9-29467300F8E8}" destId="{0A978B27-71E4-477B-AD76-A5FB4A30DF84}" srcOrd="0" destOrd="3" presId="urn:microsoft.com/office/officeart/2005/8/layout/process3"/>
    <dgm:cxn modelId="{1DA1F974-47C6-4D69-BD7E-04AE1ADE24C5}" type="presOf" srcId="{E7748C94-96E2-4911-89ED-91BE41BDB811}" destId="{963E4633-BD89-4799-A24D-BEABE8C08BA2}" srcOrd="0" destOrd="0" presId="urn:microsoft.com/office/officeart/2005/8/layout/process3"/>
    <dgm:cxn modelId="{A259C576-4D7E-4E3E-AEEA-BB24D7F13116}" srcId="{1D1D0714-5CD9-4D26-BA37-4CCD9D9EC876}" destId="{2BFE01F1-500A-4555-B07E-FCE721B58C92}" srcOrd="2" destOrd="0" parTransId="{BFFC98C6-D37E-4A64-8A57-D024DE3E408D}" sibTransId="{9CA7BB48-E383-4D37-992B-F4698E8A1F45}"/>
    <dgm:cxn modelId="{286E5882-7745-47E9-84EF-3B69C90EB937}" srcId="{1D1D0714-5CD9-4D26-BA37-4CCD9D9EC876}" destId="{E7F1665D-8314-4B7D-93C9-29467300F8E8}" srcOrd="3" destOrd="0" parTransId="{EA98B84B-E067-4CC1-A719-D68ABF7EE19D}" sibTransId="{45C62EA5-E4A8-4DD1-91C0-BFC01D8D7954}"/>
    <dgm:cxn modelId="{E182E45A-9427-4C41-A4BF-8736B8F74F30}" type="presOf" srcId="{0FF2935A-BA24-4123-A77A-7C3597C67F69}" destId="{1C327A82-A6B7-4A70-AB82-7531CF82E673}" srcOrd="0" destOrd="0" presId="urn:microsoft.com/office/officeart/2005/8/layout/process3"/>
    <dgm:cxn modelId="{03640C48-A1C7-4307-8013-07E821FD3C73}" srcId="{0FF2935A-BA24-4123-A77A-7C3597C67F69}" destId="{E7748C94-96E2-4911-89ED-91BE41BDB811}" srcOrd="0" destOrd="0" parTransId="{8EDCB41A-0846-4CA9-A440-2185D309B07C}" sibTransId="{DB57E073-C883-4A6E-AC12-42CEBED4E2F5}"/>
    <dgm:cxn modelId="{AF671A59-CC94-435F-B727-29DA358B79CB}" type="presOf" srcId="{DF0F41DE-8117-4E31-8811-BD1019AB04A8}" destId="{455ADED5-8060-409E-8D65-00FBE2E2536E}" srcOrd="0" destOrd="0" presId="urn:microsoft.com/office/officeart/2005/8/layout/process3"/>
    <dgm:cxn modelId="{28F1D7AB-0B2C-499F-8B5C-B2F538263942}" srcId="{DF0F41DE-8117-4E31-8811-BD1019AB04A8}" destId="{1D1D0714-5CD9-4D26-BA37-4CCD9D9EC876}" srcOrd="0" destOrd="0" parTransId="{9815EBF0-3F98-4A05-9466-381E506F99A5}" sibTransId="{76505A05-093B-4FC1-9C1D-90726F2B62C6}"/>
    <dgm:cxn modelId="{9C3E8B74-0BF4-4558-9AD1-2585BF804C61}" type="presOf" srcId="{38929A79-AE0D-4DC4-8E5A-CE61BE5C489E}" destId="{963E4633-BD89-4799-A24D-BEABE8C08BA2}" srcOrd="0" destOrd="3" presId="urn:microsoft.com/office/officeart/2005/8/layout/process3"/>
    <dgm:cxn modelId="{7960BC75-371F-47E2-81D6-F17BEF29BA2C}" type="presParOf" srcId="{455ADED5-8060-409E-8D65-00FBE2E2536E}" destId="{4EF3B262-923C-44F7-8887-E78CF658BC04}" srcOrd="0" destOrd="0" presId="urn:microsoft.com/office/officeart/2005/8/layout/process3"/>
    <dgm:cxn modelId="{8CE9FE40-3E25-4F2F-A283-AB6FF3995798}" type="presParOf" srcId="{4EF3B262-923C-44F7-8887-E78CF658BC04}" destId="{E8B15581-06AA-45BC-AD95-67E33311A884}" srcOrd="0" destOrd="0" presId="urn:microsoft.com/office/officeart/2005/8/layout/process3"/>
    <dgm:cxn modelId="{8DB97D94-CAF5-4798-8054-196DD52D8A4C}" type="presParOf" srcId="{4EF3B262-923C-44F7-8887-E78CF658BC04}" destId="{D94F2985-7145-4EB9-8D36-4D3606141AE6}" srcOrd="1" destOrd="0" presId="urn:microsoft.com/office/officeart/2005/8/layout/process3"/>
    <dgm:cxn modelId="{93D3C1D0-4D7A-4AAF-94BA-4C709761ACDA}" type="presParOf" srcId="{4EF3B262-923C-44F7-8887-E78CF658BC04}" destId="{0A978B27-71E4-477B-AD76-A5FB4A30DF84}" srcOrd="2" destOrd="0" presId="urn:microsoft.com/office/officeart/2005/8/layout/process3"/>
    <dgm:cxn modelId="{967436E6-5D38-4C92-8480-A2070AFAA18B}" type="presParOf" srcId="{455ADED5-8060-409E-8D65-00FBE2E2536E}" destId="{356770C6-8DC9-4698-AD75-68B089CB4530}" srcOrd="1" destOrd="0" presId="urn:microsoft.com/office/officeart/2005/8/layout/process3"/>
    <dgm:cxn modelId="{26C8A5F6-F935-4D5A-8752-14070A06D1EA}" type="presParOf" srcId="{356770C6-8DC9-4698-AD75-68B089CB4530}" destId="{174F7593-0629-4B42-9835-19235AB3EFD9}" srcOrd="0" destOrd="0" presId="urn:microsoft.com/office/officeart/2005/8/layout/process3"/>
    <dgm:cxn modelId="{96F65B28-E032-43DF-9FD7-75EC7DC4BE54}" type="presParOf" srcId="{455ADED5-8060-409E-8D65-00FBE2E2536E}" destId="{39770566-57FE-4DBC-87E2-31955AE62926}" srcOrd="2" destOrd="0" presId="urn:microsoft.com/office/officeart/2005/8/layout/process3"/>
    <dgm:cxn modelId="{1D2290D3-93D0-40C4-96BE-0B6B32E8CE88}" type="presParOf" srcId="{39770566-57FE-4DBC-87E2-31955AE62926}" destId="{1C327A82-A6B7-4A70-AB82-7531CF82E673}" srcOrd="0" destOrd="0" presId="urn:microsoft.com/office/officeart/2005/8/layout/process3"/>
    <dgm:cxn modelId="{26E7C62B-12AB-47B6-BDFF-7DAE5C969BA1}" type="presParOf" srcId="{39770566-57FE-4DBC-87E2-31955AE62926}" destId="{0595CF80-EB6C-4793-AC75-12294C33CD1D}" srcOrd="1" destOrd="0" presId="urn:microsoft.com/office/officeart/2005/8/layout/process3"/>
    <dgm:cxn modelId="{DC272E8F-9CAB-45FC-9720-9BF7CBDE43A7}" type="presParOf" srcId="{39770566-57FE-4DBC-87E2-31955AE62926}" destId="{963E4633-BD89-4799-A24D-BEABE8C08BA2}"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A81D21D-9878-4F75-9932-A5D9B50A29AB}"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E37BDED-C220-49D6-B805-B33F6573E423}">
      <dgm:prSet phldrT="[Text]" custT="1"/>
      <dgm:spPr/>
      <dgm:t>
        <a:bodyPr/>
        <a:lstStyle/>
        <a:p>
          <a:r>
            <a:rPr lang="en-US" sz="4000" dirty="0" smtClean="0"/>
            <a:t>Sweet</a:t>
          </a:r>
          <a:endParaRPr lang="en-US" sz="4000" dirty="0"/>
        </a:p>
      </dgm:t>
    </dgm:pt>
    <dgm:pt modelId="{86FC1671-3CD8-4C6D-AE77-B999432334B2}" type="parTrans" cxnId="{BC4B0788-1641-4B5F-B27C-AABD01EBF766}">
      <dgm:prSet/>
      <dgm:spPr/>
      <dgm:t>
        <a:bodyPr/>
        <a:lstStyle/>
        <a:p>
          <a:endParaRPr lang="en-US"/>
        </a:p>
      </dgm:t>
    </dgm:pt>
    <dgm:pt modelId="{128AA747-665A-4635-9946-3D22D9DBECE0}" type="sibTrans" cxnId="{BC4B0788-1641-4B5F-B27C-AABD01EBF766}">
      <dgm:prSet/>
      <dgm:spPr/>
      <dgm:t>
        <a:bodyPr/>
        <a:lstStyle/>
        <a:p>
          <a:endParaRPr lang="en-US"/>
        </a:p>
      </dgm:t>
    </dgm:pt>
    <dgm:pt modelId="{F40FC39E-77AD-40F6-AC68-913692160DAA}">
      <dgm:prSet phldrT="[Text]" custT="1"/>
      <dgm:spPr/>
      <dgm:t>
        <a:bodyPr/>
        <a:lstStyle/>
        <a:p>
          <a:r>
            <a:rPr lang="en-US" sz="1600" dirty="0" smtClean="0"/>
            <a:t>Food mixes with saliva (bodhaka kapha), Prana Vayu  brings food to stomach</a:t>
          </a:r>
          <a:endParaRPr lang="en-US" sz="1600" dirty="0"/>
        </a:p>
      </dgm:t>
    </dgm:pt>
    <dgm:pt modelId="{6517DEFD-FBD2-4802-AD20-92A545878366}" type="parTrans" cxnId="{B73F104F-8BB5-4234-9DB4-EECCB14C81C0}">
      <dgm:prSet/>
      <dgm:spPr/>
      <dgm:t>
        <a:bodyPr/>
        <a:lstStyle/>
        <a:p>
          <a:endParaRPr lang="en-US"/>
        </a:p>
      </dgm:t>
    </dgm:pt>
    <dgm:pt modelId="{A43F3D3B-2ACC-4432-895A-D6B22589A0E6}" type="sibTrans" cxnId="{B73F104F-8BB5-4234-9DB4-EECCB14C81C0}">
      <dgm:prSet/>
      <dgm:spPr/>
      <dgm:t>
        <a:bodyPr/>
        <a:lstStyle/>
        <a:p>
          <a:endParaRPr lang="en-US"/>
        </a:p>
      </dgm:t>
    </dgm:pt>
    <dgm:pt modelId="{B507263E-E413-4E56-B826-48C9B6E3A44B}">
      <dgm:prSet phldrT="[Text]" custT="1"/>
      <dgm:spPr/>
      <dgm:t>
        <a:bodyPr/>
        <a:lstStyle/>
        <a:p>
          <a:r>
            <a:rPr lang="en-US" sz="4000" dirty="0" smtClean="0"/>
            <a:t>Sour</a:t>
          </a:r>
          <a:endParaRPr lang="en-US" sz="4000" dirty="0"/>
        </a:p>
      </dgm:t>
    </dgm:pt>
    <dgm:pt modelId="{542DAF96-D459-4F36-A8BC-9FFBDB8D9730}" type="parTrans" cxnId="{C64F2691-38ED-4724-AA81-8EA7116F98B5}">
      <dgm:prSet/>
      <dgm:spPr/>
      <dgm:t>
        <a:bodyPr/>
        <a:lstStyle/>
        <a:p>
          <a:endParaRPr lang="en-US"/>
        </a:p>
      </dgm:t>
    </dgm:pt>
    <dgm:pt modelId="{0B7479C1-D482-4BDA-AB84-5AE96FAD96D3}" type="sibTrans" cxnId="{C64F2691-38ED-4724-AA81-8EA7116F98B5}">
      <dgm:prSet/>
      <dgm:spPr/>
      <dgm:t>
        <a:bodyPr/>
        <a:lstStyle/>
        <a:p>
          <a:endParaRPr lang="en-US"/>
        </a:p>
      </dgm:t>
    </dgm:pt>
    <dgm:pt modelId="{A3ADC219-11E9-4BE8-91EC-CF8E2B8BC105}">
      <dgm:prSet phldrT="[Text]" custT="1"/>
      <dgm:spPr/>
      <dgm:t>
        <a:bodyPr/>
        <a:lstStyle/>
        <a:p>
          <a:r>
            <a:rPr lang="en-US" sz="1600" dirty="0" smtClean="0"/>
            <a:t>Lower part of Stomach and Small Intestine –  digests Sour, Pungent and Bitter </a:t>
          </a:r>
          <a:endParaRPr lang="en-US" sz="1600" dirty="0"/>
        </a:p>
      </dgm:t>
    </dgm:pt>
    <dgm:pt modelId="{C725D1C5-748E-4400-8069-67D202C3AECF}" type="parTrans" cxnId="{FB89258A-40DA-4A74-80D8-C3581CCBB5F7}">
      <dgm:prSet/>
      <dgm:spPr/>
      <dgm:t>
        <a:bodyPr/>
        <a:lstStyle/>
        <a:p>
          <a:endParaRPr lang="en-US"/>
        </a:p>
      </dgm:t>
    </dgm:pt>
    <dgm:pt modelId="{4D4670C0-2C9E-4042-A412-5D7224FB96CE}" type="sibTrans" cxnId="{FB89258A-40DA-4A74-80D8-C3581CCBB5F7}">
      <dgm:prSet/>
      <dgm:spPr/>
      <dgm:t>
        <a:bodyPr/>
        <a:lstStyle/>
        <a:p>
          <a:endParaRPr lang="en-US"/>
        </a:p>
      </dgm:t>
    </dgm:pt>
    <dgm:pt modelId="{9F02F9E0-2D14-4AE2-B02F-FFD84CF611D8}">
      <dgm:prSet phldrT="[Text]" custT="1"/>
      <dgm:spPr/>
      <dgm:t>
        <a:bodyPr/>
        <a:lstStyle/>
        <a:p>
          <a:r>
            <a:rPr lang="en-US" sz="2800" dirty="0" smtClean="0"/>
            <a:t>Pungent Astringent</a:t>
          </a:r>
          <a:endParaRPr lang="en-US" sz="2800" dirty="0"/>
        </a:p>
      </dgm:t>
    </dgm:pt>
    <dgm:pt modelId="{04D06564-29A9-4ECB-9C15-CCEA8C06BB57}" type="parTrans" cxnId="{5AF6A3B9-5365-4774-A150-938C2003C669}">
      <dgm:prSet/>
      <dgm:spPr/>
      <dgm:t>
        <a:bodyPr/>
        <a:lstStyle/>
        <a:p>
          <a:endParaRPr lang="en-US"/>
        </a:p>
      </dgm:t>
    </dgm:pt>
    <dgm:pt modelId="{FE6D76C3-2CF3-4E72-AB35-C3F52CDF28AB}" type="sibTrans" cxnId="{5AF6A3B9-5365-4774-A150-938C2003C669}">
      <dgm:prSet/>
      <dgm:spPr/>
      <dgm:t>
        <a:bodyPr/>
        <a:lstStyle/>
        <a:p>
          <a:endParaRPr lang="en-US"/>
        </a:p>
      </dgm:t>
    </dgm:pt>
    <dgm:pt modelId="{96F32CE5-B0C5-43FA-A177-39729C17D58E}">
      <dgm:prSet phldrT="[Text]" custT="1"/>
      <dgm:spPr/>
      <dgm:t>
        <a:bodyPr/>
        <a:lstStyle/>
        <a:p>
          <a:r>
            <a:rPr lang="en-US" sz="1600" dirty="0" smtClean="0"/>
            <a:t>Large Intestine</a:t>
          </a:r>
          <a:endParaRPr lang="en-US" sz="1600" dirty="0"/>
        </a:p>
      </dgm:t>
    </dgm:pt>
    <dgm:pt modelId="{4F00E560-5332-4B1F-9CEE-1A31F10A659F}" type="parTrans" cxnId="{4F7988C8-9D23-4839-9162-6A255493361D}">
      <dgm:prSet/>
      <dgm:spPr/>
      <dgm:t>
        <a:bodyPr/>
        <a:lstStyle/>
        <a:p>
          <a:endParaRPr lang="en-US"/>
        </a:p>
      </dgm:t>
    </dgm:pt>
    <dgm:pt modelId="{7AD0A8A0-5290-4CBD-A1AB-AF4E6B6B5D9A}" type="sibTrans" cxnId="{4F7988C8-9D23-4839-9162-6A255493361D}">
      <dgm:prSet/>
      <dgm:spPr/>
      <dgm:t>
        <a:bodyPr/>
        <a:lstStyle/>
        <a:p>
          <a:endParaRPr lang="en-US"/>
        </a:p>
      </dgm:t>
    </dgm:pt>
    <dgm:pt modelId="{4977ED8A-CBD5-4BC3-87FC-AF3606FC07F1}">
      <dgm:prSet phldrT="[Text]" custT="1"/>
      <dgm:spPr/>
      <dgm:t>
        <a:bodyPr/>
        <a:lstStyle/>
        <a:p>
          <a:r>
            <a:rPr lang="en-US" sz="1600" dirty="0" smtClean="0"/>
            <a:t>Space and Air elements are extracted and digested </a:t>
          </a:r>
          <a:endParaRPr lang="en-US" sz="1600" dirty="0"/>
        </a:p>
      </dgm:t>
    </dgm:pt>
    <dgm:pt modelId="{3E648CC7-9A51-4039-AAE5-0FC238292218}" type="parTrans" cxnId="{7B4F7CB2-E333-4B91-B649-D25226A3FB98}">
      <dgm:prSet/>
      <dgm:spPr/>
      <dgm:t>
        <a:bodyPr/>
        <a:lstStyle/>
        <a:p>
          <a:endParaRPr lang="en-US"/>
        </a:p>
      </dgm:t>
    </dgm:pt>
    <dgm:pt modelId="{84B02822-C845-4B95-847C-FE23B4207FE8}" type="sibTrans" cxnId="{7B4F7CB2-E333-4B91-B649-D25226A3FB98}">
      <dgm:prSet/>
      <dgm:spPr/>
      <dgm:t>
        <a:bodyPr/>
        <a:lstStyle/>
        <a:p>
          <a:endParaRPr lang="en-US"/>
        </a:p>
      </dgm:t>
    </dgm:pt>
    <dgm:pt modelId="{714CE543-402B-4B6A-8BCF-4E447CB0CC7E}">
      <dgm:prSet phldrT="[Text]" custT="1"/>
      <dgm:spPr/>
      <dgm:t>
        <a:bodyPr/>
        <a:lstStyle/>
        <a:p>
          <a:r>
            <a:rPr lang="en-US" sz="1600" dirty="0" smtClean="0"/>
            <a:t>Sweet food is digested 1</a:t>
          </a:r>
          <a:r>
            <a:rPr lang="en-US" sz="1600" baseline="30000" dirty="0" smtClean="0"/>
            <a:t>st</a:t>
          </a:r>
          <a:r>
            <a:rPr lang="en-US" sz="1600" dirty="0" smtClean="0"/>
            <a:t>, Earth and Water elements are digested/extracted.  </a:t>
          </a:r>
          <a:endParaRPr lang="en-US" sz="1600" dirty="0"/>
        </a:p>
      </dgm:t>
    </dgm:pt>
    <dgm:pt modelId="{5C119C06-C4DB-4F1F-86F0-C4D26DB8B3A8}" type="parTrans" cxnId="{22929EBE-8C30-481B-99BC-31017E025ACB}">
      <dgm:prSet/>
      <dgm:spPr/>
      <dgm:t>
        <a:bodyPr/>
        <a:lstStyle/>
        <a:p>
          <a:endParaRPr lang="en-US"/>
        </a:p>
      </dgm:t>
    </dgm:pt>
    <dgm:pt modelId="{DA336C89-3FAE-42E2-9269-F4065C6560ED}" type="sibTrans" cxnId="{22929EBE-8C30-481B-99BC-31017E025ACB}">
      <dgm:prSet/>
      <dgm:spPr/>
      <dgm:t>
        <a:bodyPr/>
        <a:lstStyle/>
        <a:p>
          <a:endParaRPr lang="en-US"/>
        </a:p>
      </dgm:t>
    </dgm:pt>
    <dgm:pt modelId="{2A447596-3E2A-433B-BF1A-56C4FD868266}">
      <dgm:prSet phldrT="[Text]" custT="1"/>
      <dgm:spPr/>
      <dgm:t>
        <a:bodyPr/>
        <a:lstStyle/>
        <a:p>
          <a:r>
            <a:rPr lang="en-US" sz="1600" dirty="0" smtClean="0"/>
            <a:t>Signs of imbalance: Nausea, Excessive Mucus, and Weight Gain</a:t>
          </a:r>
          <a:endParaRPr lang="en-US" sz="1600" dirty="0"/>
        </a:p>
      </dgm:t>
    </dgm:pt>
    <dgm:pt modelId="{38FA31CC-4E15-44BA-9275-A2C792E9257E}" type="parTrans" cxnId="{74AF5B12-852B-40E0-8806-1087F99EE1E1}">
      <dgm:prSet/>
      <dgm:spPr/>
      <dgm:t>
        <a:bodyPr/>
        <a:lstStyle/>
        <a:p>
          <a:endParaRPr lang="en-US"/>
        </a:p>
      </dgm:t>
    </dgm:pt>
    <dgm:pt modelId="{090E694F-4855-44D2-988B-4C73E9B9C4FA}" type="sibTrans" cxnId="{74AF5B12-852B-40E0-8806-1087F99EE1E1}">
      <dgm:prSet/>
      <dgm:spPr/>
      <dgm:t>
        <a:bodyPr/>
        <a:lstStyle/>
        <a:p>
          <a:endParaRPr lang="en-US"/>
        </a:p>
      </dgm:t>
    </dgm:pt>
    <dgm:pt modelId="{84F0A11D-3A0E-4BD6-A937-D63C2E0CC7A0}">
      <dgm:prSet phldrT="[Text]" custT="1"/>
      <dgm:spPr/>
      <dgm:t>
        <a:bodyPr/>
        <a:lstStyle/>
        <a:p>
          <a:r>
            <a:rPr lang="en-US" sz="1600" dirty="0" smtClean="0"/>
            <a:t>Process: 1.5-2 hours</a:t>
          </a:r>
          <a:endParaRPr lang="en-US" sz="1600" dirty="0"/>
        </a:p>
      </dgm:t>
    </dgm:pt>
    <dgm:pt modelId="{A9084321-2D9B-49D8-B195-548BE3A208BD}" type="parTrans" cxnId="{F4C158BF-83DC-42BE-848A-3A62A960AC83}">
      <dgm:prSet/>
      <dgm:spPr/>
      <dgm:t>
        <a:bodyPr/>
        <a:lstStyle/>
        <a:p>
          <a:endParaRPr lang="en-US"/>
        </a:p>
      </dgm:t>
    </dgm:pt>
    <dgm:pt modelId="{EE337414-D70D-4929-8B40-E4081A25AB82}" type="sibTrans" cxnId="{F4C158BF-83DC-42BE-848A-3A62A960AC83}">
      <dgm:prSet/>
      <dgm:spPr/>
      <dgm:t>
        <a:bodyPr/>
        <a:lstStyle/>
        <a:p>
          <a:endParaRPr lang="en-US"/>
        </a:p>
      </dgm:t>
    </dgm:pt>
    <dgm:pt modelId="{416DEFFF-45C7-4D71-ACDD-906CCC221D7B}">
      <dgm:prSet phldrT="[Text]" custT="1"/>
      <dgm:spPr/>
      <dgm:t>
        <a:bodyPr/>
        <a:lstStyle/>
        <a:p>
          <a:r>
            <a:rPr lang="en-US" sz="1600" dirty="0" smtClean="0"/>
            <a:t>Signs of imbalance: Hyperacidity, Heartburn, Ulcers, Infections </a:t>
          </a:r>
          <a:endParaRPr lang="en-US" sz="1600" dirty="0"/>
        </a:p>
      </dgm:t>
    </dgm:pt>
    <dgm:pt modelId="{2E0A3025-5855-481D-86EA-1D7B91A6F147}" type="parTrans" cxnId="{30711C12-5C0E-4873-A0A8-D5C806C614C3}">
      <dgm:prSet/>
      <dgm:spPr/>
      <dgm:t>
        <a:bodyPr/>
        <a:lstStyle/>
        <a:p>
          <a:endParaRPr lang="en-US"/>
        </a:p>
      </dgm:t>
    </dgm:pt>
    <dgm:pt modelId="{EB0E488A-25F2-41D6-BF8F-9C72BD132F5A}" type="sibTrans" cxnId="{30711C12-5C0E-4873-A0A8-D5C806C614C3}">
      <dgm:prSet/>
      <dgm:spPr/>
      <dgm:t>
        <a:bodyPr/>
        <a:lstStyle/>
        <a:p>
          <a:endParaRPr lang="en-US"/>
        </a:p>
      </dgm:t>
    </dgm:pt>
    <dgm:pt modelId="{C1EF86A9-29BE-4B9F-A88A-35C1C175D809}">
      <dgm:prSet phldrT="[Text]" custT="1"/>
      <dgm:spPr/>
      <dgm:t>
        <a:bodyPr/>
        <a:lstStyle/>
        <a:p>
          <a:r>
            <a:rPr lang="en-US" sz="1600" dirty="0" smtClean="0"/>
            <a:t>Mixes with digestive enzymes (pachaka pitta) including Bile &amp; Pancreatic secretions</a:t>
          </a:r>
          <a:endParaRPr lang="en-US" sz="1600" dirty="0"/>
        </a:p>
      </dgm:t>
    </dgm:pt>
    <dgm:pt modelId="{9DD7C7A9-37E1-4738-A8C8-6BF06808BBBD}" type="parTrans" cxnId="{1562F176-600B-4C4B-B5EC-C9386F1DF5A2}">
      <dgm:prSet/>
      <dgm:spPr/>
      <dgm:t>
        <a:bodyPr/>
        <a:lstStyle/>
        <a:p>
          <a:endParaRPr lang="en-US"/>
        </a:p>
      </dgm:t>
    </dgm:pt>
    <dgm:pt modelId="{7AC8A5AE-2416-4CCF-A290-550B80EEB864}" type="sibTrans" cxnId="{1562F176-600B-4C4B-B5EC-C9386F1DF5A2}">
      <dgm:prSet/>
      <dgm:spPr/>
      <dgm:t>
        <a:bodyPr/>
        <a:lstStyle/>
        <a:p>
          <a:endParaRPr lang="en-US"/>
        </a:p>
      </dgm:t>
    </dgm:pt>
    <dgm:pt modelId="{A71B7D7C-DD4A-4D07-AF51-1C9708AEF617}">
      <dgm:prSet phldrT="[Text]" custT="1"/>
      <dgm:spPr/>
      <dgm:t>
        <a:bodyPr/>
        <a:lstStyle/>
        <a:p>
          <a:r>
            <a:rPr lang="en-US" sz="1600" dirty="0" smtClean="0"/>
            <a:t>Process: 2-3 hours  - digestion is prolonged if too much sour, salty and pungent</a:t>
          </a:r>
          <a:endParaRPr lang="en-US" sz="1600" dirty="0"/>
        </a:p>
      </dgm:t>
    </dgm:pt>
    <dgm:pt modelId="{7EB7D00A-7C49-4CF2-A812-953193F103EC}" type="parTrans" cxnId="{2A0AED77-1F43-473E-85D8-246C2E62F349}">
      <dgm:prSet/>
      <dgm:spPr/>
      <dgm:t>
        <a:bodyPr/>
        <a:lstStyle/>
        <a:p>
          <a:endParaRPr lang="en-US"/>
        </a:p>
      </dgm:t>
    </dgm:pt>
    <dgm:pt modelId="{F61B04C8-F998-4545-985F-C575A4DF88DE}" type="sibTrans" cxnId="{2A0AED77-1F43-473E-85D8-246C2E62F349}">
      <dgm:prSet/>
      <dgm:spPr/>
      <dgm:t>
        <a:bodyPr/>
        <a:lstStyle/>
        <a:p>
          <a:endParaRPr lang="en-US"/>
        </a:p>
      </dgm:t>
    </dgm:pt>
    <dgm:pt modelId="{70B09894-D217-4BD1-92C7-B1B29F9D892E}">
      <dgm:prSet phldrT="[Text]" custT="1"/>
      <dgm:spPr/>
      <dgm:t>
        <a:bodyPr/>
        <a:lstStyle/>
        <a:p>
          <a:r>
            <a:rPr lang="en-US" sz="1600" dirty="0" smtClean="0"/>
            <a:t>Process: 1.5-2 hours</a:t>
          </a:r>
          <a:endParaRPr lang="en-US" sz="1600" dirty="0"/>
        </a:p>
      </dgm:t>
    </dgm:pt>
    <dgm:pt modelId="{C989C105-D715-4F3D-972D-B19EC864B6F8}" type="parTrans" cxnId="{C9C74710-9B84-44D0-B89D-1D1488C78B5C}">
      <dgm:prSet/>
      <dgm:spPr/>
      <dgm:t>
        <a:bodyPr/>
        <a:lstStyle/>
        <a:p>
          <a:endParaRPr lang="en-US"/>
        </a:p>
      </dgm:t>
    </dgm:pt>
    <dgm:pt modelId="{9FEA4E64-A2F3-4CDF-855B-382A8BA21C52}" type="sibTrans" cxnId="{C9C74710-9B84-44D0-B89D-1D1488C78B5C}">
      <dgm:prSet/>
      <dgm:spPr/>
      <dgm:t>
        <a:bodyPr/>
        <a:lstStyle/>
        <a:p>
          <a:endParaRPr lang="en-US"/>
        </a:p>
      </dgm:t>
    </dgm:pt>
    <dgm:pt modelId="{34AC7382-A3FB-4F6C-B281-8EA38034B1B0}">
      <dgm:prSet phldrT="[Text]" custT="1"/>
      <dgm:spPr/>
      <dgm:t>
        <a:bodyPr/>
        <a:lstStyle/>
        <a:p>
          <a:r>
            <a:rPr lang="en-US" sz="1600" dirty="0" smtClean="0"/>
            <a:t>Signs of imbalance: Distension, gas, Constipation and Dryness in body</a:t>
          </a:r>
          <a:endParaRPr lang="en-US" sz="1600" dirty="0"/>
        </a:p>
      </dgm:t>
    </dgm:pt>
    <dgm:pt modelId="{3D4C2BE2-DBED-4EDD-ABA2-62B2927C8BC6}" type="parTrans" cxnId="{76BFBB9F-3C83-4358-BE9A-545B539C568B}">
      <dgm:prSet/>
      <dgm:spPr/>
      <dgm:t>
        <a:bodyPr/>
        <a:lstStyle/>
        <a:p>
          <a:endParaRPr lang="en-US"/>
        </a:p>
      </dgm:t>
    </dgm:pt>
    <dgm:pt modelId="{973C04A7-3C3F-44EC-A760-FE695F87506A}" type="sibTrans" cxnId="{76BFBB9F-3C83-4358-BE9A-545B539C568B}">
      <dgm:prSet/>
      <dgm:spPr/>
      <dgm:t>
        <a:bodyPr/>
        <a:lstStyle/>
        <a:p>
          <a:endParaRPr lang="en-US"/>
        </a:p>
      </dgm:t>
    </dgm:pt>
    <dgm:pt modelId="{0C626219-4CDC-4C9D-8F55-6C1218FFE30F}" type="pres">
      <dgm:prSet presAssocID="{CA81D21D-9878-4F75-9932-A5D9B50A29AB}" presName="linearFlow" presStyleCnt="0">
        <dgm:presLayoutVars>
          <dgm:dir/>
          <dgm:animLvl val="lvl"/>
          <dgm:resizeHandles val="exact"/>
        </dgm:presLayoutVars>
      </dgm:prSet>
      <dgm:spPr/>
      <dgm:t>
        <a:bodyPr/>
        <a:lstStyle/>
        <a:p>
          <a:endParaRPr lang="en-US"/>
        </a:p>
      </dgm:t>
    </dgm:pt>
    <dgm:pt modelId="{D1612460-E700-4C0E-94D8-2091D664A4A6}" type="pres">
      <dgm:prSet presAssocID="{5E37BDED-C220-49D6-B805-B33F6573E423}" presName="composite" presStyleCnt="0"/>
      <dgm:spPr/>
    </dgm:pt>
    <dgm:pt modelId="{7C4CB975-1ABC-4014-B630-FA50128C165A}" type="pres">
      <dgm:prSet presAssocID="{5E37BDED-C220-49D6-B805-B33F6573E423}" presName="parentText" presStyleLbl="alignNode1" presStyleIdx="0" presStyleCnt="3">
        <dgm:presLayoutVars>
          <dgm:chMax val="1"/>
          <dgm:bulletEnabled val="1"/>
        </dgm:presLayoutVars>
      </dgm:prSet>
      <dgm:spPr/>
      <dgm:t>
        <a:bodyPr/>
        <a:lstStyle/>
        <a:p>
          <a:endParaRPr lang="en-US"/>
        </a:p>
      </dgm:t>
    </dgm:pt>
    <dgm:pt modelId="{197CE365-824D-4A0A-A87F-2915100B24A4}" type="pres">
      <dgm:prSet presAssocID="{5E37BDED-C220-49D6-B805-B33F6573E423}" presName="descendantText" presStyleLbl="alignAcc1" presStyleIdx="0" presStyleCnt="3">
        <dgm:presLayoutVars>
          <dgm:bulletEnabled val="1"/>
        </dgm:presLayoutVars>
      </dgm:prSet>
      <dgm:spPr/>
      <dgm:t>
        <a:bodyPr/>
        <a:lstStyle/>
        <a:p>
          <a:endParaRPr lang="en-US"/>
        </a:p>
      </dgm:t>
    </dgm:pt>
    <dgm:pt modelId="{5997FA10-B097-4020-A036-2B0782A5F544}" type="pres">
      <dgm:prSet presAssocID="{128AA747-665A-4635-9946-3D22D9DBECE0}" presName="sp" presStyleCnt="0"/>
      <dgm:spPr/>
    </dgm:pt>
    <dgm:pt modelId="{11F24DAB-661C-4462-8B4F-D36D05A4AA7E}" type="pres">
      <dgm:prSet presAssocID="{B507263E-E413-4E56-B826-48C9B6E3A44B}" presName="composite" presStyleCnt="0"/>
      <dgm:spPr/>
    </dgm:pt>
    <dgm:pt modelId="{B43763B0-1D9A-4037-8349-5A7A5C7520BB}" type="pres">
      <dgm:prSet presAssocID="{B507263E-E413-4E56-B826-48C9B6E3A44B}" presName="parentText" presStyleLbl="alignNode1" presStyleIdx="1" presStyleCnt="3">
        <dgm:presLayoutVars>
          <dgm:chMax val="1"/>
          <dgm:bulletEnabled val="1"/>
        </dgm:presLayoutVars>
      </dgm:prSet>
      <dgm:spPr/>
      <dgm:t>
        <a:bodyPr/>
        <a:lstStyle/>
        <a:p>
          <a:endParaRPr lang="en-US"/>
        </a:p>
      </dgm:t>
    </dgm:pt>
    <dgm:pt modelId="{2223D0E7-DF6A-4EE9-8F4E-47DEDE5451EA}" type="pres">
      <dgm:prSet presAssocID="{B507263E-E413-4E56-B826-48C9B6E3A44B}" presName="descendantText" presStyleLbl="alignAcc1" presStyleIdx="1" presStyleCnt="3">
        <dgm:presLayoutVars>
          <dgm:bulletEnabled val="1"/>
        </dgm:presLayoutVars>
      </dgm:prSet>
      <dgm:spPr/>
      <dgm:t>
        <a:bodyPr/>
        <a:lstStyle/>
        <a:p>
          <a:endParaRPr lang="en-US"/>
        </a:p>
      </dgm:t>
    </dgm:pt>
    <dgm:pt modelId="{47185990-51A8-4FDE-9791-FD070B750914}" type="pres">
      <dgm:prSet presAssocID="{0B7479C1-D482-4BDA-AB84-5AE96FAD96D3}" presName="sp" presStyleCnt="0"/>
      <dgm:spPr/>
    </dgm:pt>
    <dgm:pt modelId="{69CE8088-1A66-4116-A484-AB0723322BA3}" type="pres">
      <dgm:prSet presAssocID="{9F02F9E0-2D14-4AE2-B02F-FFD84CF611D8}" presName="composite" presStyleCnt="0"/>
      <dgm:spPr/>
    </dgm:pt>
    <dgm:pt modelId="{39F544AD-4F48-4B11-9400-E2F048F12DCF}" type="pres">
      <dgm:prSet presAssocID="{9F02F9E0-2D14-4AE2-B02F-FFD84CF611D8}" presName="parentText" presStyleLbl="alignNode1" presStyleIdx="2" presStyleCnt="3">
        <dgm:presLayoutVars>
          <dgm:chMax val="1"/>
          <dgm:bulletEnabled val="1"/>
        </dgm:presLayoutVars>
      </dgm:prSet>
      <dgm:spPr/>
      <dgm:t>
        <a:bodyPr/>
        <a:lstStyle/>
        <a:p>
          <a:endParaRPr lang="en-US"/>
        </a:p>
      </dgm:t>
    </dgm:pt>
    <dgm:pt modelId="{945D3A50-3119-4958-AEA1-3CD92ED17B7F}" type="pres">
      <dgm:prSet presAssocID="{9F02F9E0-2D14-4AE2-B02F-FFD84CF611D8}" presName="descendantText" presStyleLbl="alignAcc1" presStyleIdx="2" presStyleCnt="3">
        <dgm:presLayoutVars>
          <dgm:bulletEnabled val="1"/>
        </dgm:presLayoutVars>
      </dgm:prSet>
      <dgm:spPr/>
      <dgm:t>
        <a:bodyPr/>
        <a:lstStyle/>
        <a:p>
          <a:endParaRPr lang="en-US"/>
        </a:p>
      </dgm:t>
    </dgm:pt>
  </dgm:ptLst>
  <dgm:cxnLst>
    <dgm:cxn modelId="{C9C74710-9B84-44D0-B89D-1D1488C78B5C}" srcId="{9F02F9E0-2D14-4AE2-B02F-FFD84CF611D8}" destId="{70B09894-D217-4BD1-92C7-B1B29F9D892E}" srcOrd="2" destOrd="0" parTransId="{C989C105-D715-4F3D-972D-B19EC864B6F8}" sibTransId="{9FEA4E64-A2F3-4CDF-855B-382A8BA21C52}"/>
    <dgm:cxn modelId="{99DBEF53-D77A-4B2C-A16E-EA80820C29DF}" type="presOf" srcId="{96F32CE5-B0C5-43FA-A177-39729C17D58E}" destId="{945D3A50-3119-4958-AEA1-3CD92ED17B7F}" srcOrd="0" destOrd="0" presId="urn:microsoft.com/office/officeart/2005/8/layout/chevron2"/>
    <dgm:cxn modelId="{4F7988C8-9D23-4839-9162-6A255493361D}" srcId="{9F02F9E0-2D14-4AE2-B02F-FFD84CF611D8}" destId="{96F32CE5-B0C5-43FA-A177-39729C17D58E}" srcOrd="0" destOrd="0" parTransId="{4F00E560-5332-4B1F-9CEE-1A31F10A659F}" sibTransId="{7AD0A8A0-5290-4CBD-A1AB-AF4E6B6B5D9A}"/>
    <dgm:cxn modelId="{DBC81867-28FC-48B8-AFC2-BF1A0B2832A7}" type="presOf" srcId="{70B09894-D217-4BD1-92C7-B1B29F9D892E}" destId="{945D3A50-3119-4958-AEA1-3CD92ED17B7F}" srcOrd="0" destOrd="2" presId="urn:microsoft.com/office/officeart/2005/8/layout/chevron2"/>
    <dgm:cxn modelId="{FB89258A-40DA-4A74-80D8-C3581CCBB5F7}" srcId="{B507263E-E413-4E56-B826-48C9B6E3A44B}" destId="{A3ADC219-11E9-4BE8-91EC-CF8E2B8BC105}" srcOrd="0" destOrd="0" parTransId="{C725D1C5-748E-4400-8069-67D202C3AECF}" sibTransId="{4D4670C0-2C9E-4042-A412-5D7224FB96CE}"/>
    <dgm:cxn modelId="{74AF5B12-852B-40E0-8806-1087F99EE1E1}" srcId="{5E37BDED-C220-49D6-B805-B33F6573E423}" destId="{2A447596-3E2A-433B-BF1A-56C4FD868266}" srcOrd="3" destOrd="0" parTransId="{38FA31CC-4E15-44BA-9275-A2C792E9257E}" sibTransId="{090E694F-4855-44D2-988B-4C73E9B9C4FA}"/>
    <dgm:cxn modelId="{2FB4080B-976D-4029-BD45-275B9B088DCA}" type="presOf" srcId="{A71B7D7C-DD4A-4D07-AF51-1C9708AEF617}" destId="{2223D0E7-DF6A-4EE9-8F4E-47DEDE5451EA}" srcOrd="0" destOrd="2" presId="urn:microsoft.com/office/officeart/2005/8/layout/chevron2"/>
    <dgm:cxn modelId="{D130B20C-F265-4AD0-86D4-C48C02041515}" type="presOf" srcId="{A3ADC219-11E9-4BE8-91EC-CF8E2B8BC105}" destId="{2223D0E7-DF6A-4EE9-8F4E-47DEDE5451EA}" srcOrd="0" destOrd="0" presId="urn:microsoft.com/office/officeart/2005/8/layout/chevron2"/>
    <dgm:cxn modelId="{7B4F7CB2-E333-4B91-B649-D25226A3FB98}" srcId="{9F02F9E0-2D14-4AE2-B02F-FFD84CF611D8}" destId="{4977ED8A-CBD5-4BC3-87FC-AF3606FC07F1}" srcOrd="1" destOrd="0" parTransId="{3E648CC7-9A51-4039-AAE5-0FC238292218}" sibTransId="{84B02822-C845-4B95-847C-FE23B4207FE8}"/>
    <dgm:cxn modelId="{F4C158BF-83DC-42BE-848A-3A62A960AC83}" srcId="{5E37BDED-C220-49D6-B805-B33F6573E423}" destId="{84F0A11D-3A0E-4BD6-A937-D63C2E0CC7A0}" srcOrd="2" destOrd="0" parTransId="{A9084321-2D9B-49D8-B195-548BE3A208BD}" sibTransId="{EE337414-D70D-4929-8B40-E4081A25AB82}"/>
    <dgm:cxn modelId="{B73F104F-8BB5-4234-9DB4-EECCB14C81C0}" srcId="{5E37BDED-C220-49D6-B805-B33F6573E423}" destId="{F40FC39E-77AD-40F6-AC68-913692160DAA}" srcOrd="0" destOrd="0" parTransId="{6517DEFD-FBD2-4802-AD20-92A545878366}" sibTransId="{A43F3D3B-2ACC-4432-895A-D6B22589A0E6}"/>
    <dgm:cxn modelId="{9E0CDCD4-AAE2-4D40-8008-A8C387B6D3AE}" type="presOf" srcId="{CA81D21D-9878-4F75-9932-A5D9B50A29AB}" destId="{0C626219-4CDC-4C9D-8F55-6C1218FFE30F}" srcOrd="0" destOrd="0" presId="urn:microsoft.com/office/officeart/2005/8/layout/chevron2"/>
    <dgm:cxn modelId="{49194841-75D7-4C14-8D08-6E45A6595F37}" type="presOf" srcId="{2A447596-3E2A-433B-BF1A-56C4FD868266}" destId="{197CE365-824D-4A0A-A87F-2915100B24A4}" srcOrd="0" destOrd="3" presId="urn:microsoft.com/office/officeart/2005/8/layout/chevron2"/>
    <dgm:cxn modelId="{22929EBE-8C30-481B-99BC-31017E025ACB}" srcId="{5E37BDED-C220-49D6-B805-B33F6573E423}" destId="{714CE543-402B-4B6A-8BCF-4E447CB0CC7E}" srcOrd="1" destOrd="0" parTransId="{5C119C06-C4DB-4F1F-86F0-C4D26DB8B3A8}" sibTransId="{DA336C89-3FAE-42E2-9269-F4065C6560ED}"/>
    <dgm:cxn modelId="{1562F176-600B-4C4B-B5EC-C9386F1DF5A2}" srcId="{B507263E-E413-4E56-B826-48C9B6E3A44B}" destId="{C1EF86A9-29BE-4B9F-A88A-35C1C175D809}" srcOrd="1" destOrd="0" parTransId="{9DD7C7A9-37E1-4738-A8C8-6BF06808BBBD}" sibTransId="{7AC8A5AE-2416-4CCF-A290-550B80EEB864}"/>
    <dgm:cxn modelId="{C1553306-9BC5-4054-9385-024D52489914}" type="presOf" srcId="{714CE543-402B-4B6A-8BCF-4E447CB0CC7E}" destId="{197CE365-824D-4A0A-A87F-2915100B24A4}" srcOrd="0" destOrd="1" presId="urn:microsoft.com/office/officeart/2005/8/layout/chevron2"/>
    <dgm:cxn modelId="{E4F66B0B-BF0F-4DFF-9330-FF50C29AB3D7}" type="presOf" srcId="{4977ED8A-CBD5-4BC3-87FC-AF3606FC07F1}" destId="{945D3A50-3119-4958-AEA1-3CD92ED17B7F}" srcOrd="0" destOrd="1" presId="urn:microsoft.com/office/officeart/2005/8/layout/chevron2"/>
    <dgm:cxn modelId="{D1658872-16F8-44FA-BA20-D99E69E9753E}" type="presOf" srcId="{B507263E-E413-4E56-B826-48C9B6E3A44B}" destId="{B43763B0-1D9A-4037-8349-5A7A5C7520BB}" srcOrd="0" destOrd="0" presId="urn:microsoft.com/office/officeart/2005/8/layout/chevron2"/>
    <dgm:cxn modelId="{17FF7B47-CED1-43E6-AF9B-5FE3FF972188}" type="presOf" srcId="{F40FC39E-77AD-40F6-AC68-913692160DAA}" destId="{197CE365-824D-4A0A-A87F-2915100B24A4}" srcOrd="0" destOrd="0" presId="urn:microsoft.com/office/officeart/2005/8/layout/chevron2"/>
    <dgm:cxn modelId="{E93B64B6-62DC-4745-A563-3DFFD1B95520}" type="presOf" srcId="{84F0A11D-3A0E-4BD6-A937-D63C2E0CC7A0}" destId="{197CE365-824D-4A0A-A87F-2915100B24A4}" srcOrd="0" destOrd="2" presId="urn:microsoft.com/office/officeart/2005/8/layout/chevron2"/>
    <dgm:cxn modelId="{EDB6C4E4-BB53-40A0-B6EF-64A724F10482}" type="presOf" srcId="{9F02F9E0-2D14-4AE2-B02F-FFD84CF611D8}" destId="{39F544AD-4F48-4B11-9400-E2F048F12DCF}" srcOrd="0" destOrd="0" presId="urn:microsoft.com/office/officeart/2005/8/layout/chevron2"/>
    <dgm:cxn modelId="{5AF6A3B9-5365-4774-A150-938C2003C669}" srcId="{CA81D21D-9878-4F75-9932-A5D9B50A29AB}" destId="{9F02F9E0-2D14-4AE2-B02F-FFD84CF611D8}" srcOrd="2" destOrd="0" parTransId="{04D06564-29A9-4ECB-9C15-CCEA8C06BB57}" sibTransId="{FE6D76C3-2CF3-4E72-AB35-C3F52CDF28AB}"/>
    <dgm:cxn modelId="{877357B0-D5E5-4CB3-8A5F-A4C7E7F4F3F2}" type="presOf" srcId="{416DEFFF-45C7-4D71-ACDD-906CCC221D7B}" destId="{2223D0E7-DF6A-4EE9-8F4E-47DEDE5451EA}" srcOrd="0" destOrd="3" presId="urn:microsoft.com/office/officeart/2005/8/layout/chevron2"/>
    <dgm:cxn modelId="{2A0AED77-1F43-473E-85D8-246C2E62F349}" srcId="{B507263E-E413-4E56-B826-48C9B6E3A44B}" destId="{A71B7D7C-DD4A-4D07-AF51-1C9708AEF617}" srcOrd="2" destOrd="0" parTransId="{7EB7D00A-7C49-4CF2-A812-953193F103EC}" sibTransId="{F61B04C8-F998-4545-985F-C575A4DF88DE}"/>
    <dgm:cxn modelId="{BC4B0788-1641-4B5F-B27C-AABD01EBF766}" srcId="{CA81D21D-9878-4F75-9932-A5D9B50A29AB}" destId="{5E37BDED-C220-49D6-B805-B33F6573E423}" srcOrd="0" destOrd="0" parTransId="{86FC1671-3CD8-4C6D-AE77-B999432334B2}" sibTransId="{128AA747-665A-4635-9946-3D22D9DBECE0}"/>
    <dgm:cxn modelId="{30711C12-5C0E-4873-A0A8-D5C806C614C3}" srcId="{B507263E-E413-4E56-B826-48C9B6E3A44B}" destId="{416DEFFF-45C7-4D71-ACDD-906CCC221D7B}" srcOrd="3" destOrd="0" parTransId="{2E0A3025-5855-481D-86EA-1D7B91A6F147}" sibTransId="{EB0E488A-25F2-41D6-BF8F-9C72BD132F5A}"/>
    <dgm:cxn modelId="{1DE16264-09A4-41FF-AA36-B669EB2597F5}" type="presOf" srcId="{34AC7382-A3FB-4F6C-B281-8EA38034B1B0}" destId="{945D3A50-3119-4958-AEA1-3CD92ED17B7F}" srcOrd="0" destOrd="3" presId="urn:microsoft.com/office/officeart/2005/8/layout/chevron2"/>
    <dgm:cxn modelId="{F93E36D4-124E-48E4-BC24-69AA3745EFD5}" type="presOf" srcId="{C1EF86A9-29BE-4B9F-A88A-35C1C175D809}" destId="{2223D0E7-DF6A-4EE9-8F4E-47DEDE5451EA}" srcOrd="0" destOrd="1" presId="urn:microsoft.com/office/officeart/2005/8/layout/chevron2"/>
    <dgm:cxn modelId="{76BFBB9F-3C83-4358-BE9A-545B539C568B}" srcId="{9F02F9E0-2D14-4AE2-B02F-FFD84CF611D8}" destId="{34AC7382-A3FB-4F6C-B281-8EA38034B1B0}" srcOrd="3" destOrd="0" parTransId="{3D4C2BE2-DBED-4EDD-ABA2-62B2927C8BC6}" sibTransId="{973C04A7-3C3F-44EC-A760-FE695F87506A}"/>
    <dgm:cxn modelId="{C64F2691-38ED-4724-AA81-8EA7116F98B5}" srcId="{CA81D21D-9878-4F75-9932-A5D9B50A29AB}" destId="{B507263E-E413-4E56-B826-48C9B6E3A44B}" srcOrd="1" destOrd="0" parTransId="{542DAF96-D459-4F36-A8BC-9FFBDB8D9730}" sibTransId="{0B7479C1-D482-4BDA-AB84-5AE96FAD96D3}"/>
    <dgm:cxn modelId="{F68A0628-5916-4AA5-B6F5-A2173955DF72}" type="presOf" srcId="{5E37BDED-C220-49D6-B805-B33F6573E423}" destId="{7C4CB975-1ABC-4014-B630-FA50128C165A}" srcOrd="0" destOrd="0" presId="urn:microsoft.com/office/officeart/2005/8/layout/chevron2"/>
    <dgm:cxn modelId="{45F75821-5BBA-40EB-A8B5-CC4C9FFB2300}" type="presParOf" srcId="{0C626219-4CDC-4C9D-8F55-6C1218FFE30F}" destId="{D1612460-E700-4C0E-94D8-2091D664A4A6}" srcOrd="0" destOrd="0" presId="urn:microsoft.com/office/officeart/2005/8/layout/chevron2"/>
    <dgm:cxn modelId="{1184576D-3C6F-4538-84CC-0EC165C979E3}" type="presParOf" srcId="{D1612460-E700-4C0E-94D8-2091D664A4A6}" destId="{7C4CB975-1ABC-4014-B630-FA50128C165A}" srcOrd="0" destOrd="0" presId="urn:microsoft.com/office/officeart/2005/8/layout/chevron2"/>
    <dgm:cxn modelId="{1E24DE5D-1132-47A2-ABE1-A9A091097A1E}" type="presParOf" srcId="{D1612460-E700-4C0E-94D8-2091D664A4A6}" destId="{197CE365-824D-4A0A-A87F-2915100B24A4}" srcOrd="1" destOrd="0" presId="urn:microsoft.com/office/officeart/2005/8/layout/chevron2"/>
    <dgm:cxn modelId="{29F355F1-0F85-4BF8-BB69-381F8E9BE22B}" type="presParOf" srcId="{0C626219-4CDC-4C9D-8F55-6C1218FFE30F}" destId="{5997FA10-B097-4020-A036-2B0782A5F544}" srcOrd="1" destOrd="0" presId="urn:microsoft.com/office/officeart/2005/8/layout/chevron2"/>
    <dgm:cxn modelId="{0546B953-D5D2-4693-80F0-A100A7D9862B}" type="presParOf" srcId="{0C626219-4CDC-4C9D-8F55-6C1218FFE30F}" destId="{11F24DAB-661C-4462-8B4F-D36D05A4AA7E}" srcOrd="2" destOrd="0" presId="urn:microsoft.com/office/officeart/2005/8/layout/chevron2"/>
    <dgm:cxn modelId="{BDBED381-782D-49EE-B43A-EDB03D158B6E}" type="presParOf" srcId="{11F24DAB-661C-4462-8B4F-D36D05A4AA7E}" destId="{B43763B0-1D9A-4037-8349-5A7A5C7520BB}" srcOrd="0" destOrd="0" presId="urn:microsoft.com/office/officeart/2005/8/layout/chevron2"/>
    <dgm:cxn modelId="{5B9141F7-0DC1-4F35-836E-A46178A6B0E7}" type="presParOf" srcId="{11F24DAB-661C-4462-8B4F-D36D05A4AA7E}" destId="{2223D0E7-DF6A-4EE9-8F4E-47DEDE5451EA}" srcOrd="1" destOrd="0" presId="urn:microsoft.com/office/officeart/2005/8/layout/chevron2"/>
    <dgm:cxn modelId="{5D2F4519-C08A-468A-972A-A8DADD13F11D}" type="presParOf" srcId="{0C626219-4CDC-4C9D-8F55-6C1218FFE30F}" destId="{47185990-51A8-4FDE-9791-FD070B750914}" srcOrd="3" destOrd="0" presId="urn:microsoft.com/office/officeart/2005/8/layout/chevron2"/>
    <dgm:cxn modelId="{79F4375D-B7DA-4513-852D-AE0D7217A9C0}" type="presParOf" srcId="{0C626219-4CDC-4C9D-8F55-6C1218FFE30F}" destId="{69CE8088-1A66-4116-A484-AB0723322BA3}" srcOrd="4" destOrd="0" presId="urn:microsoft.com/office/officeart/2005/8/layout/chevron2"/>
    <dgm:cxn modelId="{E31EFB7C-9DB6-4CFE-9B77-94F08DD410FF}" type="presParOf" srcId="{69CE8088-1A66-4116-A484-AB0723322BA3}" destId="{39F544AD-4F48-4B11-9400-E2F048F12DCF}" srcOrd="0" destOrd="0" presId="urn:microsoft.com/office/officeart/2005/8/layout/chevron2"/>
    <dgm:cxn modelId="{C5ADD181-D750-4B44-A6D2-A15497C09C60}" type="presParOf" srcId="{69CE8088-1A66-4116-A484-AB0723322BA3}" destId="{945D3A50-3119-4958-AEA1-3CD92ED17B7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0CE0D75-41CB-4390-A0B3-3CDAB10629F1}"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62DE4E53-6E6A-4F13-B6E8-9D663729DA48}">
      <dgm:prSet phldrT="[Text]" custT="1"/>
      <dgm:spPr/>
      <dgm:t>
        <a:bodyPr/>
        <a:lstStyle/>
        <a:p>
          <a:r>
            <a:rPr lang="en-US" sz="1800" dirty="0" smtClean="0"/>
            <a:t>Imbalanced Agni</a:t>
          </a:r>
          <a:endParaRPr lang="en-US" sz="1800" dirty="0"/>
        </a:p>
      </dgm:t>
    </dgm:pt>
    <dgm:pt modelId="{94325016-F459-4F45-A909-A18BAD139B12}" type="parTrans" cxnId="{54171E76-8FA7-4405-BA2A-D85E81626D43}">
      <dgm:prSet/>
      <dgm:spPr/>
      <dgm:t>
        <a:bodyPr/>
        <a:lstStyle/>
        <a:p>
          <a:endParaRPr lang="en-US"/>
        </a:p>
      </dgm:t>
    </dgm:pt>
    <dgm:pt modelId="{99603FE5-6107-4127-8E99-64A48A94F443}" type="sibTrans" cxnId="{54171E76-8FA7-4405-BA2A-D85E81626D43}">
      <dgm:prSet/>
      <dgm:spPr/>
      <dgm:t>
        <a:bodyPr/>
        <a:lstStyle/>
        <a:p>
          <a:endParaRPr lang="en-US"/>
        </a:p>
      </dgm:t>
    </dgm:pt>
    <dgm:pt modelId="{CACC7F21-1223-4560-AF25-5EA96E44FC9D}">
      <dgm:prSet phldrT="[Text]" custT="1"/>
      <dgm:spPr/>
      <dgm:t>
        <a:bodyPr/>
        <a:lstStyle/>
        <a:p>
          <a:r>
            <a:rPr lang="en-US" sz="1800" dirty="0" smtClean="0"/>
            <a:t>Incomplete digestion of Food</a:t>
          </a:r>
          <a:endParaRPr lang="en-US" sz="1800" dirty="0"/>
        </a:p>
      </dgm:t>
    </dgm:pt>
    <dgm:pt modelId="{5DE8D382-B26B-40F7-8B00-DD0A66828C2B}" type="parTrans" cxnId="{2F079EC6-EB92-420B-8CDF-C4C4E13C56B4}">
      <dgm:prSet/>
      <dgm:spPr/>
      <dgm:t>
        <a:bodyPr/>
        <a:lstStyle/>
        <a:p>
          <a:endParaRPr lang="en-US"/>
        </a:p>
      </dgm:t>
    </dgm:pt>
    <dgm:pt modelId="{52EC7BB4-23DB-43D8-B76C-B140F673ACDE}" type="sibTrans" cxnId="{2F079EC6-EB92-420B-8CDF-C4C4E13C56B4}">
      <dgm:prSet/>
      <dgm:spPr/>
      <dgm:t>
        <a:bodyPr/>
        <a:lstStyle/>
        <a:p>
          <a:endParaRPr lang="en-US"/>
        </a:p>
      </dgm:t>
    </dgm:pt>
    <dgm:pt modelId="{8256B193-0066-46E4-9B1A-A7EB70CF238C}">
      <dgm:prSet phldrT="[Text]" custT="1"/>
      <dgm:spPr/>
      <dgm:t>
        <a:bodyPr/>
        <a:lstStyle/>
        <a:p>
          <a:r>
            <a:rPr lang="en-US" sz="1800" dirty="0" smtClean="0"/>
            <a:t>Accumulation of Ama</a:t>
          </a:r>
          <a:endParaRPr lang="en-US" sz="1800" dirty="0"/>
        </a:p>
      </dgm:t>
    </dgm:pt>
    <dgm:pt modelId="{822206E7-C059-4470-A667-4FC2A8F98A8C}" type="parTrans" cxnId="{F0D8D791-CC36-49F2-8EE4-AEC1542F13D2}">
      <dgm:prSet/>
      <dgm:spPr/>
      <dgm:t>
        <a:bodyPr/>
        <a:lstStyle/>
        <a:p>
          <a:endParaRPr lang="en-US"/>
        </a:p>
      </dgm:t>
    </dgm:pt>
    <dgm:pt modelId="{58218E8E-70A0-4FF9-AAF9-E0A29D354C92}" type="sibTrans" cxnId="{F0D8D791-CC36-49F2-8EE4-AEC1542F13D2}">
      <dgm:prSet/>
      <dgm:spPr/>
      <dgm:t>
        <a:bodyPr/>
        <a:lstStyle/>
        <a:p>
          <a:endParaRPr lang="en-US"/>
        </a:p>
      </dgm:t>
    </dgm:pt>
    <dgm:pt modelId="{54AFC583-BD27-4712-B04B-B36EFF531DA9}" type="pres">
      <dgm:prSet presAssocID="{70CE0D75-41CB-4390-A0B3-3CDAB10629F1}" presName="Name0" presStyleCnt="0">
        <dgm:presLayoutVars>
          <dgm:chMax val="7"/>
          <dgm:chPref val="7"/>
          <dgm:dir/>
          <dgm:animLvl val="lvl"/>
        </dgm:presLayoutVars>
      </dgm:prSet>
      <dgm:spPr/>
      <dgm:t>
        <a:bodyPr/>
        <a:lstStyle/>
        <a:p>
          <a:endParaRPr lang="en-US"/>
        </a:p>
      </dgm:t>
    </dgm:pt>
    <dgm:pt modelId="{078B8250-0974-4736-AA8E-1E37C30F6B97}" type="pres">
      <dgm:prSet presAssocID="{62DE4E53-6E6A-4F13-B6E8-9D663729DA48}" presName="Accent1" presStyleCnt="0"/>
      <dgm:spPr/>
    </dgm:pt>
    <dgm:pt modelId="{B82BE665-051C-44D3-A991-CCBCBEC55073}" type="pres">
      <dgm:prSet presAssocID="{62DE4E53-6E6A-4F13-B6E8-9D663729DA48}" presName="Accent" presStyleLbl="node1" presStyleIdx="0" presStyleCnt="3"/>
      <dgm:spPr/>
    </dgm:pt>
    <dgm:pt modelId="{605FF133-B525-4B71-8CE8-46FF86554CF5}" type="pres">
      <dgm:prSet presAssocID="{62DE4E53-6E6A-4F13-B6E8-9D663729DA48}" presName="Parent1" presStyleLbl="revTx" presStyleIdx="0" presStyleCnt="3">
        <dgm:presLayoutVars>
          <dgm:chMax val="1"/>
          <dgm:chPref val="1"/>
          <dgm:bulletEnabled val="1"/>
        </dgm:presLayoutVars>
      </dgm:prSet>
      <dgm:spPr/>
      <dgm:t>
        <a:bodyPr/>
        <a:lstStyle/>
        <a:p>
          <a:endParaRPr lang="en-US"/>
        </a:p>
      </dgm:t>
    </dgm:pt>
    <dgm:pt modelId="{B9F9BC5E-11C3-4188-AECB-7B1FC4085A4E}" type="pres">
      <dgm:prSet presAssocID="{CACC7F21-1223-4560-AF25-5EA96E44FC9D}" presName="Accent2" presStyleCnt="0"/>
      <dgm:spPr/>
    </dgm:pt>
    <dgm:pt modelId="{C67645C8-1405-447C-861B-261DB583D011}" type="pres">
      <dgm:prSet presAssocID="{CACC7F21-1223-4560-AF25-5EA96E44FC9D}" presName="Accent" presStyleLbl="node1" presStyleIdx="1" presStyleCnt="3"/>
      <dgm:spPr/>
    </dgm:pt>
    <dgm:pt modelId="{2283A90E-3B8E-4610-AB13-8C601E6B02E2}" type="pres">
      <dgm:prSet presAssocID="{CACC7F21-1223-4560-AF25-5EA96E44FC9D}" presName="Parent2" presStyleLbl="revTx" presStyleIdx="1" presStyleCnt="3">
        <dgm:presLayoutVars>
          <dgm:chMax val="1"/>
          <dgm:chPref val="1"/>
          <dgm:bulletEnabled val="1"/>
        </dgm:presLayoutVars>
      </dgm:prSet>
      <dgm:spPr/>
      <dgm:t>
        <a:bodyPr/>
        <a:lstStyle/>
        <a:p>
          <a:endParaRPr lang="en-US"/>
        </a:p>
      </dgm:t>
    </dgm:pt>
    <dgm:pt modelId="{0E53C28A-9B3E-426A-A0C3-38D23200BFAC}" type="pres">
      <dgm:prSet presAssocID="{8256B193-0066-46E4-9B1A-A7EB70CF238C}" presName="Accent3" presStyleCnt="0"/>
      <dgm:spPr/>
    </dgm:pt>
    <dgm:pt modelId="{6AC42BD2-5C3D-40D6-8698-A2A1E23EE48E}" type="pres">
      <dgm:prSet presAssocID="{8256B193-0066-46E4-9B1A-A7EB70CF238C}" presName="Accent" presStyleLbl="node1" presStyleIdx="2" presStyleCnt="3"/>
      <dgm:spPr/>
    </dgm:pt>
    <dgm:pt modelId="{11AD34D9-0A0F-4100-AE6C-4E7390091493}" type="pres">
      <dgm:prSet presAssocID="{8256B193-0066-46E4-9B1A-A7EB70CF238C}" presName="Parent3" presStyleLbl="revTx" presStyleIdx="2" presStyleCnt="3" custScaleX="114719">
        <dgm:presLayoutVars>
          <dgm:chMax val="1"/>
          <dgm:chPref val="1"/>
          <dgm:bulletEnabled val="1"/>
        </dgm:presLayoutVars>
      </dgm:prSet>
      <dgm:spPr/>
      <dgm:t>
        <a:bodyPr/>
        <a:lstStyle/>
        <a:p>
          <a:endParaRPr lang="en-US"/>
        </a:p>
      </dgm:t>
    </dgm:pt>
  </dgm:ptLst>
  <dgm:cxnLst>
    <dgm:cxn modelId="{2F079EC6-EB92-420B-8CDF-C4C4E13C56B4}" srcId="{70CE0D75-41CB-4390-A0B3-3CDAB10629F1}" destId="{CACC7F21-1223-4560-AF25-5EA96E44FC9D}" srcOrd="1" destOrd="0" parTransId="{5DE8D382-B26B-40F7-8B00-DD0A66828C2B}" sibTransId="{52EC7BB4-23DB-43D8-B76C-B140F673ACDE}"/>
    <dgm:cxn modelId="{583B430F-B63A-4D65-B214-39A09CC48C66}" type="presOf" srcId="{8256B193-0066-46E4-9B1A-A7EB70CF238C}" destId="{11AD34D9-0A0F-4100-AE6C-4E7390091493}" srcOrd="0" destOrd="0" presId="urn:microsoft.com/office/officeart/2009/layout/CircleArrowProcess"/>
    <dgm:cxn modelId="{622E63B0-A950-4981-8EF3-791C51BEB50D}" type="presOf" srcId="{70CE0D75-41CB-4390-A0B3-3CDAB10629F1}" destId="{54AFC583-BD27-4712-B04B-B36EFF531DA9}" srcOrd="0" destOrd="0" presId="urn:microsoft.com/office/officeart/2009/layout/CircleArrowProcess"/>
    <dgm:cxn modelId="{BA1A40FA-2DE7-41C1-AEC1-0F0BED73D2D0}" type="presOf" srcId="{62DE4E53-6E6A-4F13-B6E8-9D663729DA48}" destId="{605FF133-B525-4B71-8CE8-46FF86554CF5}" srcOrd="0" destOrd="0" presId="urn:microsoft.com/office/officeart/2009/layout/CircleArrowProcess"/>
    <dgm:cxn modelId="{40FA3F37-2023-4368-B6FC-EEFAF88F9880}" type="presOf" srcId="{CACC7F21-1223-4560-AF25-5EA96E44FC9D}" destId="{2283A90E-3B8E-4610-AB13-8C601E6B02E2}" srcOrd="0" destOrd="0" presId="urn:microsoft.com/office/officeart/2009/layout/CircleArrowProcess"/>
    <dgm:cxn modelId="{F0D8D791-CC36-49F2-8EE4-AEC1542F13D2}" srcId="{70CE0D75-41CB-4390-A0B3-3CDAB10629F1}" destId="{8256B193-0066-46E4-9B1A-A7EB70CF238C}" srcOrd="2" destOrd="0" parTransId="{822206E7-C059-4470-A667-4FC2A8F98A8C}" sibTransId="{58218E8E-70A0-4FF9-AAF9-E0A29D354C92}"/>
    <dgm:cxn modelId="{54171E76-8FA7-4405-BA2A-D85E81626D43}" srcId="{70CE0D75-41CB-4390-A0B3-3CDAB10629F1}" destId="{62DE4E53-6E6A-4F13-B6E8-9D663729DA48}" srcOrd="0" destOrd="0" parTransId="{94325016-F459-4F45-A909-A18BAD139B12}" sibTransId="{99603FE5-6107-4127-8E99-64A48A94F443}"/>
    <dgm:cxn modelId="{CDAF2F5E-75C2-41DC-8ECB-ACE2C368BA74}" type="presParOf" srcId="{54AFC583-BD27-4712-B04B-B36EFF531DA9}" destId="{078B8250-0974-4736-AA8E-1E37C30F6B97}" srcOrd="0" destOrd="0" presId="urn:microsoft.com/office/officeart/2009/layout/CircleArrowProcess"/>
    <dgm:cxn modelId="{B37D6AD0-D2DF-4B88-AD15-09AEAC1155E8}" type="presParOf" srcId="{078B8250-0974-4736-AA8E-1E37C30F6B97}" destId="{B82BE665-051C-44D3-A991-CCBCBEC55073}" srcOrd="0" destOrd="0" presId="urn:microsoft.com/office/officeart/2009/layout/CircleArrowProcess"/>
    <dgm:cxn modelId="{1BEA2ED3-8E74-4412-8DD0-C2DFED96064C}" type="presParOf" srcId="{54AFC583-BD27-4712-B04B-B36EFF531DA9}" destId="{605FF133-B525-4B71-8CE8-46FF86554CF5}" srcOrd="1" destOrd="0" presId="urn:microsoft.com/office/officeart/2009/layout/CircleArrowProcess"/>
    <dgm:cxn modelId="{47CCDD34-E8B1-4897-AD16-501E1AADAE6F}" type="presParOf" srcId="{54AFC583-BD27-4712-B04B-B36EFF531DA9}" destId="{B9F9BC5E-11C3-4188-AECB-7B1FC4085A4E}" srcOrd="2" destOrd="0" presId="urn:microsoft.com/office/officeart/2009/layout/CircleArrowProcess"/>
    <dgm:cxn modelId="{00B6CB43-26D8-48C9-B5E3-E3A68D8B0337}" type="presParOf" srcId="{B9F9BC5E-11C3-4188-AECB-7B1FC4085A4E}" destId="{C67645C8-1405-447C-861B-261DB583D011}" srcOrd="0" destOrd="0" presId="urn:microsoft.com/office/officeart/2009/layout/CircleArrowProcess"/>
    <dgm:cxn modelId="{C76D0516-CA80-469F-AD65-83151FAF89A8}" type="presParOf" srcId="{54AFC583-BD27-4712-B04B-B36EFF531DA9}" destId="{2283A90E-3B8E-4610-AB13-8C601E6B02E2}" srcOrd="3" destOrd="0" presId="urn:microsoft.com/office/officeart/2009/layout/CircleArrowProcess"/>
    <dgm:cxn modelId="{37B99AB2-B789-443B-84D2-58A5AA472B9B}" type="presParOf" srcId="{54AFC583-BD27-4712-B04B-B36EFF531DA9}" destId="{0E53C28A-9B3E-426A-A0C3-38D23200BFAC}" srcOrd="4" destOrd="0" presId="urn:microsoft.com/office/officeart/2009/layout/CircleArrowProcess"/>
    <dgm:cxn modelId="{CC9D5DC3-3C4C-4C5E-89F2-0EF94E7A389D}" type="presParOf" srcId="{0E53C28A-9B3E-426A-A0C3-38D23200BFAC}" destId="{6AC42BD2-5C3D-40D6-8698-A2A1E23EE48E}" srcOrd="0" destOrd="0" presId="urn:microsoft.com/office/officeart/2009/layout/CircleArrowProcess"/>
    <dgm:cxn modelId="{A603CE29-AC71-432D-A7B6-06A8F8884CB7}" type="presParOf" srcId="{54AFC583-BD27-4712-B04B-B36EFF531DA9}" destId="{11AD34D9-0A0F-4100-AE6C-4E7390091493}"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A3819B7-BC85-4456-B424-1624ECB71ED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83F8326A-F194-469B-A58D-A12E84B99DD8}">
      <dgm:prSet custT="1"/>
      <dgm:spPr>
        <a:xfrm>
          <a:off x="217242" y="179825"/>
          <a:ext cx="707385" cy="143236"/>
        </a:xfrm>
        <a:prstGeom prst="rect">
          <a:avLst/>
        </a:prstGeom>
        <a:noFill/>
        <a:ln w="12700" cap="flat" cmpd="sng" algn="ctr">
          <a:noFill/>
          <a:prstDash val="solid"/>
          <a:miter lim="800000"/>
        </a:ln>
        <a:effectLst/>
        <a:sp3d/>
      </dgm:spPr>
      <dgm:t>
        <a:bodyPr/>
        <a:lstStyle/>
        <a:p>
          <a:r>
            <a:rPr lang="en-US" sz="2000" dirty="0" smtClean="0">
              <a:solidFill>
                <a:sysClr val="window" lastClr="FFFFFF"/>
              </a:solidFill>
              <a:latin typeface="Calibri" panose="020F0502020204030204"/>
              <a:ea typeface="+mn-ea"/>
              <a:cs typeface="+mn-cs"/>
            </a:rPr>
            <a:t>Vata</a:t>
          </a:r>
          <a:endParaRPr lang="en-US" sz="2000" dirty="0">
            <a:solidFill>
              <a:sysClr val="window" lastClr="FFFFFF"/>
            </a:solidFill>
            <a:latin typeface="Calibri" panose="020F0502020204030204"/>
            <a:ea typeface="+mn-ea"/>
            <a:cs typeface="+mn-cs"/>
          </a:endParaRPr>
        </a:p>
      </dgm:t>
    </dgm:pt>
    <dgm:pt modelId="{1CCD537B-E93E-4069-B5D3-A6E0E639561E}" type="parTrans" cxnId="{320D40AD-D77C-44D0-B877-0080189AC487}">
      <dgm:prSet/>
      <dgm:spPr/>
      <dgm:t>
        <a:bodyPr/>
        <a:lstStyle/>
        <a:p>
          <a:endParaRPr lang="en-US"/>
        </a:p>
      </dgm:t>
    </dgm:pt>
    <dgm:pt modelId="{1B02EA8D-8CE2-4FBF-901F-C56C386B5F55}" type="sibTrans" cxnId="{320D40AD-D77C-44D0-B877-0080189AC487}">
      <dgm:prSet/>
      <dgm:spPr>
        <a:xfrm>
          <a:off x="0" y="0"/>
          <a:ext cx="1105290" cy="1105290"/>
        </a:xfrm>
        <a:prstGeom prst="ellipse">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A4479616-E21F-467B-A8B9-95C5D24E5772}">
      <dgm:prSet phldrT="[Text]" custT="1"/>
      <dgm:spPr>
        <a:xfrm>
          <a:off x="1752214" y="-91566"/>
          <a:ext cx="5440278" cy="621704"/>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S</a:t>
          </a:r>
          <a:r>
            <a:rPr lang="en-US" sz="1600" b="1" dirty="0" smtClean="0">
              <a:solidFill>
                <a:sysClr val="windowText" lastClr="000000">
                  <a:hueOff val="0"/>
                  <a:satOff val="0"/>
                  <a:lumOff val="0"/>
                  <a:alphaOff val="0"/>
                </a:sysClr>
              </a:solidFill>
              <a:latin typeface="Calibri" panose="020F0502020204030204"/>
              <a:ea typeface="+mn-ea"/>
              <a:cs typeface="Times New Roman" panose="02020603050405020304" pitchFamily="18" charset="0"/>
            </a:rPr>
            <a:t>āma vata </a:t>
          </a:r>
          <a:r>
            <a:rPr lang="en-US" sz="1600" dirty="0" smtClean="0">
              <a:solidFill>
                <a:sysClr val="windowText" lastClr="000000">
                  <a:hueOff val="0"/>
                  <a:satOff val="0"/>
                  <a:lumOff val="0"/>
                  <a:alphaOff val="0"/>
                </a:sysClr>
              </a:solidFill>
              <a:latin typeface="Calibri" panose="020F0502020204030204"/>
              <a:ea typeface="+mn-ea"/>
              <a:cs typeface="Times New Roman" panose="02020603050405020304" pitchFamily="18" charset="0"/>
            </a:rPr>
            <a:t>– Vata mixed with ama (space and air elements mixed with toxins)</a:t>
          </a:r>
          <a:endParaRPr lang="en-US" sz="1600" dirty="0" smtClean="0">
            <a:solidFill>
              <a:sysClr val="windowText" lastClr="000000">
                <a:hueOff val="0"/>
                <a:satOff val="0"/>
                <a:lumOff val="0"/>
                <a:alphaOff val="0"/>
              </a:sysClr>
            </a:solidFill>
            <a:latin typeface="Calibri" panose="020F0502020204030204"/>
            <a:ea typeface="+mn-ea"/>
            <a:cs typeface="+mn-cs"/>
          </a:endParaRPr>
        </a:p>
        <a:p>
          <a:r>
            <a:rPr lang="en-US" sz="1600" dirty="0" smtClean="0">
              <a:solidFill>
                <a:sysClr val="windowText" lastClr="000000">
                  <a:hueOff val="0"/>
                  <a:satOff val="0"/>
                  <a:lumOff val="0"/>
                  <a:alphaOff val="0"/>
                </a:sysClr>
              </a:solidFill>
              <a:latin typeface="Calibri" panose="020F0502020204030204"/>
              <a:ea typeface="+mn-ea"/>
              <a:cs typeface="+mn-cs"/>
            </a:rPr>
            <a:t>Constipation, reduced agni, excessive sleepiness, growling in the stomach, pain in the pelvis, edema, prickling pain in the body</a:t>
          </a:r>
          <a:r>
            <a:rPr lang="en-US" sz="1200" dirty="0" smtClean="0">
              <a:solidFill>
                <a:sysClr val="windowText" lastClr="000000">
                  <a:hueOff val="0"/>
                  <a:satOff val="0"/>
                  <a:lumOff val="0"/>
                  <a:alphaOff val="0"/>
                </a:sysClr>
              </a:solidFill>
              <a:latin typeface="Calibri" panose="020F0502020204030204"/>
              <a:ea typeface="+mn-ea"/>
              <a:cs typeface="+mn-cs"/>
            </a:rPr>
            <a: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A3EF5E4F-976A-47A0-B5DC-F7292A28493C}" type="parTrans" cxnId="{D4F24038-E408-4F4D-8129-40ACFCC9FBE3}">
      <dgm:prSet/>
      <dgm:spPr/>
      <dgm:t>
        <a:bodyPr/>
        <a:lstStyle/>
        <a:p>
          <a:endParaRPr lang="en-US"/>
        </a:p>
      </dgm:t>
    </dgm:pt>
    <dgm:pt modelId="{A852D40D-4A4F-46F4-8318-52DE3576F9AF}" type="sibTrans" cxnId="{D4F24038-E408-4F4D-8129-40ACFCC9FBE3}">
      <dgm:prSet/>
      <dgm:spPr>
        <a:xfrm>
          <a:off x="1337730" y="12043"/>
          <a:ext cx="414483" cy="41448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D7EAF622-3A83-4789-A0D9-8B32B71552D3}">
      <dgm:prSet phldrT="[Text]" custT="1"/>
      <dgm:spPr>
        <a:xfrm>
          <a:off x="1752214" y="623327"/>
          <a:ext cx="5444762" cy="573529"/>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Nirama vata </a:t>
          </a:r>
          <a:r>
            <a:rPr lang="en-US" sz="1600" dirty="0" smtClean="0">
              <a:solidFill>
                <a:sysClr val="windowText" lastClr="000000">
                  <a:hueOff val="0"/>
                  <a:satOff val="0"/>
                  <a:lumOff val="0"/>
                  <a:alphaOff val="0"/>
                </a:sysClr>
              </a:solidFill>
              <a:latin typeface="Calibri" panose="020F0502020204030204"/>
              <a:ea typeface="+mn-ea"/>
              <a:cs typeface="+mn-cs"/>
            </a:rPr>
            <a:t>– Vata imbalance with NO ama</a:t>
          </a:r>
        </a:p>
        <a:p>
          <a:r>
            <a:rPr lang="en-US" sz="1600" dirty="0" smtClean="0">
              <a:solidFill>
                <a:sysClr val="windowText" lastClr="000000">
                  <a:hueOff val="0"/>
                  <a:satOff val="0"/>
                  <a:lumOff val="0"/>
                  <a:alphaOff val="0"/>
                </a:sysClr>
              </a:solidFill>
              <a:latin typeface="Calibri" panose="020F0502020204030204"/>
              <a:ea typeface="+mn-ea"/>
              <a:cs typeface="+mn-cs"/>
            </a:rPr>
            <a:t>Clear, dry, unobstructed with less pain. It diminishes rapidly with oleation.</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1B4D05F1-A247-420C-9C5F-03A73F4191F0}" type="sibTrans" cxnId="{D896EFAA-0E15-4689-B484-7E6550FC976E}">
      <dgm:prSet/>
      <dgm:spPr>
        <a:xfrm>
          <a:off x="1337730" y="702850"/>
          <a:ext cx="414483" cy="414483"/>
        </a:xfrm>
        <a:prstGeom prst="ellipse">
          <a:avLst/>
        </a:prstGeom>
        <a:blipFill rotWithShape="1">
          <a:blip xmlns:r="http://schemas.openxmlformats.org/officeDocument/2006/relationships" r:embed="rId3"/>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2540654D-961C-4DE4-8270-8B38310D072A}" type="parTrans" cxnId="{D896EFAA-0E15-4689-B484-7E6550FC976E}">
      <dgm:prSet/>
      <dgm:spPr/>
      <dgm:t>
        <a:bodyPr/>
        <a:lstStyle/>
        <a:p>
          <a:endParaRPr lang="en-US"/>
        </a:p>
      </dgm:t>
    </dgm:pt>
    <dgm:pt modelId="{CD39348D-6CBC-40F0-BBC1-0D08950C2898}" type="pres">
      <dgm:prSet presAssocID="{CA3819B7-BC85-4456-B424-1624ECB71ED3}" presName="Name0" presStyleCnt="0">
        <dgm:presLayoutVars>
          <dgm:chMax val="7"/>
          <dgm:chPref val="7"/>
          <dgm:dir/>
        </dgm:presLayoutVars>
      </dgm:prSet>
      <dgm:spPr/>
      <dgm:t>
        <a:bodyPr/>
        <a:lstStyle/>
        <a:p>
          <a:endParaRPr lang="en-US"/>
        </a:p>
      </dgm:t>
    </dgm:pt>
    <dgm:pt modelId="{9F5112C5-647B-45D2-893E-E7CD77FB34C1}" type="pres">
      <dgm:prSet presAssocID="{CA3819B7-BC85-4456-B424-1624ECB71ED3}" presName="Name1" presStyleCnt="0"/>
      <dgm:spPr/>
    </dgm:pt>
    <dgm:pt modelId="{E1ED8819-9DF5-4AF6-9A25-E44ACE69D7B6}" type="pres">
      <dgm:prSet presAssocID="{1B02EA8D-8CE2-4FBF-901F-C56C386B5F55}" presName="picture_1" presStyleCnt="0"/>
      <dgm:spPr/>
    </dgm:pt>
    <dgm:pt modelId="{54B3A268-4BC1-41D9-8AA9-26BB87871285}" type="pres">
      <dgm:prSet presAssocID="{1B02EA8D-8CE2-4FBF-901F-C56C386B5F55}" presName="pictureRepeatNode" presStyleLbl="alignImgPlace1" presStyleIdx="0" presStyleCnt="3" custLinFactNeighborX="-314" custLinFactNeighborY="-6436"/>
      <dgm:spPr/>
      <dgm:t>
        <a:bodyPr/>
        <a:lstStyle/>
        <a:p>
          <a:endParaRPr lang="en-US"/>
        </a:p>
      </dgm:t>
    </dgm:pt>
    <dgm:pt modelId="{07A3C51D-969C-4C6B-A697-5A66344E28C4}" type="pres">
      <dgm:prSet presAssocID="{83F8326A-F194-469B-A58D-A12E84B99DD8}" presName="text_1" presStyleLbl="node1" presStyleIdx="0" presStyleCnt="0" custScaleY="62666" custLinFactY="-100000" custLinFactNeighborX="2539" custLinFactNeighborY="-102035">
        <dgm:presLayoutVars>
          <dgm:bulletEnabled val="1"/>
        </dgm:presLayoutVars>
      </dgm:prSet>
      <dgm:spPr/>
      <dgm:t>
        <a:bodyPr/>
        <a:lstStyle/>
        <a:p>
          <a:endParaRPr lang="en-US"/>
        </a:p>
      </dgm:t>
    </dgm:pt>
    <dgm:pt modelId="{C6FF6DC5-2299-4442-B97A-F53FF1F793B9}" type="pres">
      <dgm:prSet presAssocID="{A852D40D-4A4F-46F4-8318-52DE3576F9AF}" presName="picture_2" presStyleCnt="0"/>
      <dgm:spPr/>
    </dgm:pt>
    <dgm:pt modelId="{690BC1FD-5368-4542-8E3A-C29EF5A51F2D}" type="pres">
      <dgm:prSet presAssocID="{A852D40D-4A4F-46F4-8318-52DE3576F9AF}" presName="pictureRepeatNode" presStyleLbl="alignImgPlace1" presStyleIdx="1" presStyleCnt="3"/>
      <dgm:spPr/>
      <dgm:t>
        <a:bodyPr/>
        <a:lstStyle/>
        <a:p>
          <a:endParaRPr lang="en-US"/>
        </a:p>
      </dgm:t>
    </dgm:pt>
    <dgm:pt modelId="{BA45721B-F857-4381-9ED4-1ACF91E5E514}" type="pres">
      <dgm:prSet presAssocID="{A4479616-E21F-467B-A8B9-95C5D24E5772}" presName="line_2" presStyleLbl="parChTrans1D1" presStyleIdx="0" presStyleCnt="2"/>
      <dgm:spPr>
        <a:xfrm>
          <a:off x="552974" y="219285"/>
          <a:ext cx="991997"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C666DE63-C546-4111-B3A1-809FCF5370B1}" type="pres">
      <dgm:prSet presAssocID="{A4479616-E21F-467B-A8B9-95C5D24E5772}" presName="textparent_2" presStyleLbl="node1" presStyleIdx="0" presStyleCnt="0"/>
      <dgm:spPr/>
    </dgm:pt>
    <dgm:pt modelId="{9C7259BC-47AD-4E54-8C1E-60D95D9F4073}" type="pres">
      <dgm:prSet presAssocID="{A4479616-E21F-467B-A8B9-95C5D24E5772}" presName="text_2" presStyleLbl="revTx" presStyleIdx="0" presStyleCnt="2" custScaleX="191917" custScaleY="149995">
        <dgm:presLayoutVars>
          <dgm:bulletEnabled val="1"/>
        </dgm:presLayoutVars>
      </dgm:prSet>
      <dgm:spPr/>
      <dgm:t>
        <a:bodyPr/>
        <a:lstStyle/>
        <a:p>
          <a:endParaRPr lang="en-US"/>
        </a:p>
      </dgm:t>
    </dgm:pt>
    <dgm:pt modelId="{0615564C-ADE7-40A7-8699-65A848AB79F6}" type="pres">
      <dgm:prSet presAssocID="{1B4D05F1-A247-420C-9C5F-03A73F4191F0}" presName="picture_3" presStyleCnt="0"/>
      <dgm:spPr/>
    </dgm:pt>
    <dgm:pt modelId="{42B4ADDC-28EA-454B-A777-D52117E71BBC}" type="pres">
      <dgm:prSet presAssocID="{1B4D05F1-A247-420C-9C5F-03A73F4191F0}" presName="pictureRepeatNode" presStyleLbl="alignImgPlace1" presStyleIdx="2" presStyleCnt="3"/>
      <dgm:spPr/>
      <dgm:t>
        <a:bodyPr/>
        <a:lstStyle/>
        <a:p>
          <a:endParaRPr lang="en-US"/>
        </a:p>
      </dgm:t>
    </dgm:pt>
    <dgm:pt modelId="{8D575CB0-3E44-421A-9AC4-376457C10CA7}" type="pres">
      <dgm:prSet presAssocID="{D7EAF622-3A83-4789-A0D9-8B32B71552D3}" presName="line_3" presStyleLbl="parChTrans1D1" presStyleIdx="1" presStyleCnt="2"/>
      <dgm:spPr>
        <a:xfrm>
          <a:off x="552974" y="910091"/>
          <a:ext cx="991997"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327F8D50-B90A-4D56-AC97-FFD5776BE7C7}" type="pres">
      <dgm:prSet presAssocID="{D7EAF622-3A83-4789-A0D9-8B32B71552D3}" presName="textparent_3" presStyleLbl="node1" presStyleIdx="0" presStyleCnt="0"/>
      <dgm:spPr/>
    </dgm:pt>
    <dgm:pt modelId="{BED3604F-63BB-4BC4-BF59-E9857B698DBF}" type="pres">
      <dgm:prSet presAssocID="{D7EAF622-3A83-4789-A0D9-8B32B71552D3}" presName="text_3" presStyleLbl="revTx" presStyleIdx="1" presStyleCnt="2" custScaleX="180795" custScaleY="138372">
        <dgm:presLayoutVars>
          <dgm:bulletEnabled val="1"/>
        </dgm:presLayoutVars>
      </dgm:prSet>
      <dgm:spPr/>
      <dgm:t>
        <a:bodyPr/>
        <a:lstStyle/>
        <a:p>
          <a:endParaRPr lang="en-US"/>
        </a:p>
      </dgm:t>
    </dgm:pt>
  </dgm:ptLst>
  <dgm:cxnLst>
    <dgm:cxn modelId="{7FF6DB2D-1D31-4A42-B2F7-04C73F4D3E43}" type="presOf" srcId="{D7EAF622-3A83-4789-A0D9-8B32B71552D3}" destId="{BED3604F-63BB-4BC4-BF59-E9857B698DBF}" srcOrd="0" destOrd="0" presId="urn:microsoft.com/office/officeart/2008/layout/CircularPictureCallout"/>
    <dgm:cxn modelId="{BC2DCD69-DCBB-4E47-9CDB-EEEC90F1528B}" type="presOf" srcId="{A4479616-E21F-467B-A8B9-95C5D24E5772}" destId="{9C7259BC-47AD-4E54-8C1E-60D95D9F4073}" srcOrd="0" destOrd="0" presId="urn:microsoft.com/office/officeart/2008/layout/CircularPictureCallout"/>
    <dgm:cxn modelId="{173A22F7-A0D2-41CB-9317-5538A4A7FB28}" type="presOf" srcId="{CA3819B7-BC85-4456-B424-1624ECB71ED3}" destId="{CD39348D-6CBC-40F0-BBC1-0D08950C2898}" srcOrd="0" destOrd="0" presId="urn:microsoft.com/office/officeart/2008/layout/CircularPictureCallout"/>
    <dgm:cxn modelId="{B4C1FDC8-D5EB-4AB3-9BD7-716924025B07}" type="presOf" srcId="{1B4D05F1-A247-420C-9C5F-03A73F4191F0}" destId="{42B4ADDC-28EA-454B-A777-D52117E71BBC}" srcOrd="0" destOrd="0" presId="urn:microsoft.com/office/officeart/2008/layout/CircularPictureCallout"/>
    <dgm:cxn modelId="{D4F24038-E408-4F4D-8129-40ACFCC9FBE3}" srcId="{CA3819B7-BC85-4456-B424-1624ECB71ED3}" destId="{A4479616-E21F-467B-A8B9-95C5D24E5772}" srcOrd="1" destOrd="0" parTransId="{A3EF5E4F-976A-47A0-B5DC-F7292A28493C}" sibTransId="{A852D40D-4A4F-46F4-8318-52DE3576F9AF}"/>
    <dgm:cxn modelId="{A5001C43-B4B3-466A-B18C-A763D999BFD2}" type="presOf" srcId="{A852D40D-4A4F-46F4-8318-52DE3576F9AF}" destId="{690BC1FD-5368-4542-8E3A-C29EF5A51F2D}" srcOrd="0" destOrd="0" presId="urn:microsoft.com/office/officeart/2008/layout/CircularPictureCallout"/>
    <dgm:cxn modelId="{D896EFAA-0E15-4689-B484-7E6550FC976E}" srcId="{CA3819B7-BC85-4456-B424-1624ECB71ED3}" destId="{D7EAF622-3A83-4789-A0D9-8B32B71552D3}" srcOrd="2" destOrd="0" parTransId="{2540654D-961C-4DE4-8270-8B38310D072A}" sibTransId="{1B4D05F1-A247-420C-9C5F-03A73F4191F0}"/>
    <dgm:cxn modelId="{B0C9E2C1-367E-4BC1-8553-CB420EAE619A}" type="presOf" srcId="{83F8326A-F194-469B-A58D-A12E84B99DD8}" destId="{07A3C51D-969C-4C6B-A697-5A66344E28C4}" srcOrd="0" destOrd="0" presId="urn:microsoft.com/office/officeart/2008/layout/CircularPictureCallout"/>
    <dgm:cxn modelId="{8F1904E9-B6EE-4371-B1E3-F950259F5649}" type="presOf" srcId="{1B02EA8D-8CE2-4FBF-901F-C56C386B5F55}" destId="{54B3A268-4BC1-41D9-8AA9-26BB87871285}" srcOrd="0" destOrd="0" presId="urn:microsoft.com/office/officeart/2008/layout/CircularPictureCallout"/>
    <dgm:cxn modelId="{320D40AD-D77C-44D0-B877-0080189AC487}" srcId="{CA3819B7-BC85-4456-B424-1624ECB71ED3}" destId="{83F8326A-F194-469B-A58D-A12E84B99DD8}" srcOrd="0" destOrd="0" parTransId="{1CCD537B-E93E-4069-B5D3-A6E0E639561E}" sibTransId="{1B02EA8D-8CE2-4FBF-901F-C56C386B5F55}"/>
    <dgm:cxn modelId="{3A1FC946-4AC3-4167-B3ED-95B6728200D2}" type="presParOf" srcId="{CD39348D-6CBC-40F0-BBC1-0D08950C2898}" destId="{9F5112C5-647B-45D2-893E-E7CD77FB34C1}" srcOrd="0" destOrd="0" presId="urn:microsoft.com/office/officeart/2008/layout/CircularPictureCallout"/>
    <dgm:cxn modelId="{7336F280-AAD5-4B87-B8DA-23162178F90E}" type="presParOf" srcId="{9F5112C5-647B-45D2-893E-E7CD77FB34C1}" destId="{E1ED8819-9DF5-4AF6-9A25-E44ACE69D7B6}" srcOrd="0" destOrd="0" presId="urn:microsoft.com/office/officeart/2008/layout/CircularPictureCallout"/>
    <dgm:cxn modelId="{C34F8988-4929-4F2A-A467-18ADD872986A}" type="presParOf" srcId="{E1ED8819-9DF5-4AF6-9A25-E44ACE69D7B6}" destId="{54B3A268-4BC1-41D9-8AA9-26BB87871285}" srcOrd="0" destOrd="0" presId="urn:microsoft.com/office/officeart/2008/layout/CircularPictureCallout"/>
    <dgm:cxn modelId="{CE826136-9299-4379-96EE-14B9DA41948C}" type="presParOf" srcId="{9F5112C5-647B-45D2-893E-E7CD77FB34C1}" destId="{07A3C51D-969C-4C6B-A697-5A66344E28C4}" srcOrd="1" destOrd="0" presId="urn:microsoft.com/office/officeart/2008/layout/CircularPictureCallout"/>
    <dgm:cxn modelId="{BFC21ABC-BB0E-43FC-8243-A5E0D2A07732}" type="presParOf" srcId="{9F5112C5-647B-45D2-893E-E7CD77FB34C1}" destId="{C6FF6DC5-2299-4442-B97A-F53FF1F793B9}" srcOrd="2" destOrd="0" presId="urn:microsoft.com/office/officeart/2008/layout/CircularPictureCallout"/>
    <dgm:cxn modelId="{6F839C23-FE7D-44A2-9EE8-12660FBACBE6}" type="presParOf" srcId="{C6FF6DC5-2299-4442-B97A-F53FF1F793B9}" destId="{690BC1FD-5368-4542-8E3A-C29EF5A51F2D}" srcOrd="0" destOrd="0" presId="urn:microsoft.com/office/officeart/2008/layout/CircularPictureCallout"/>
    <dgm:cxn modelId="{8E4843CF-B791-43EF-84EA-9D5D29D3C9E4}" type="presParOf" srcId="{9F5112C5-647B-45D2-893E-E7CD77FB34C1}" destId="{BA45721B-F857-4381-9ED4-1ACF91E5E514}" srcOrd="3" destOrd="0" presId="urn:microsoft.com/office/officeart/2008/layout/CircularPictureCallout"/>
    <dgm:cxn modelId="{5D1461C6-7905-40C3-B729-45018FDB1D73}" type="presParOf" srcId="{9F5112C5-647B-45D2-893E-E7CD77FB34C1}" destId="{C666DE63-C546-4111-B3A1-809FCF5370B1}" srcOrd="4" destOrd="0" presId="urn:microsoft.com/office/officeart/2008/layout/CircularPictureCallout"/>
    <dgm:cxn modelId="{7F6E6905-39D5-4A74-8D63-55850B0B7FF6}" type="presParOf" srcId="{C666DE63-C546-4111-B3A1-809FCF5370B1}" destId="{9C7259BC-47AD-4E54-8C1E-60D95D9F4073}" srcOrd="0" destOrd="0" presId="urn:microsoft.com/office/officeart/2008/layout/CircularPictureCallout"/>
    <dgm:cxn modelId="{46F51F49-81A3-41F0-8553-9CADEE0C7513}" type="presParOf" srcId="{9F5112C5-647B-45D2-893E-E7CD77FB34C1}" destId="{0615564C-ADE7-40A7-8699-65A848AB79F6}" srcOrd="5" destOrd="0" presId="urn:microsoft.com/office/officeart/2008/layout/CircularPictureCallout"/>
    <dgm:cxn modelId="{B0519BFA-1B89-4506-B789-E98E66C5B782}" type="presParOf" srcId="{0615564C-ADE7-40A7-8699-65A848AB79F6}" destId="{42B4ADDC-28EA-454B-A777-D52117E71BBC}" srcOrd="0" destOrd="0" presId="urn:microsoft.com/office/officeart/2008/layout/CircularPictureCallout"/>
    <dgm:cxn modelId="{A7635D60-501B-460D-910B-F02148FB344E}" type="presParOf" srcId="{9F5112C5-647B-45D2-893E-E7CD77FB34C1}" destId="{8D575CB0-3E44-421A-9AC4-376457C10CA7}" srcOrd="6" destOrd="0" presId="urn:microsoft.com/office/officeart/2008/layout/CircularPictureCallout"/>
    <dgm:cxn modelId="{27EF85E4-BBB4-4501-BCBF-63B782FD78AA}" type="presParOf" srcId="{9F5112C5-647B-45D2-893E-E7CD77FB34C1}" destId="{327F8D50-B90A-4D56-AC97-FFD5776BE7C7}" srcOrd="7" destOrd="0" presId="urn:microsoft.com/office/officeart/2008/layout/CircularPictureCallout"/>
    <dgm:cxn modelId="{49D30490-6DFE-40C2-AD3F-3B0BFBB795C4}" type="presParOf" srcId="{327F8D50-B90A-4D56-AC97-FFD5776BE7C7}" destId="{BED3604F-63BB-4BC4-BF59-E9857B698DBF}"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A3819B7-BC85-4456-B424-1624ECB71ED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83F8326A-F194-469B-A58D-A12E84B99DD8}">
      <dgm:prSet custT="1"/>
      <dgm:spPr>
        <a:xfrm>
          <a:off x="208437" y="104222"/>
          <a:ext cx="715322" cy="278359"/>
        </a:xfrm>
        <a:prstGeom prst="rect">
          <a:avLst/>
        </a:prstGeom>
        <a:noFill/>
        <a:ln w="12700" cap="flat" cmpd="sng" algn="ctr">
          <a:noFill/>
          <a:prstDash val="solid"/>
          <a:miter lim="800000"/>
        </a:ln>
        <a:effectLst/>
        <a:sp3d/>
      </dgm:spPr>
      <dgm:t>
        <a:bodyPr/>
        <a:lstStyle/>
        <a:p>
          <a:r>
            <a:rPr lang="en-US" sz="2000" dirty="0" smtClean="0">
              <a:solidFill>
                <a:sysClr val="window" lastClr="FFFFFF"/>
              </a:solidFill>
              <a:latin typeface="Calibri" panose="020F0502020204030204"/>
              <a:ea typeface="+mn-ea"/>
              <a:cs typeface="+mn-cs"/>
            </a:rPr>
            <a:t>Pitta</a:t>
          </a:r>
          <a:endParaRPr lang="en-US" sz="2000" dirty="0">
            <a:solidFill>
              <a:sysClr val="window" lastClr="FFFFFF"/>
            </a:solidFill>
            <a:latin typeface="Calibri" panose="020F0502020204030204"/>
            <a:ea typeface="+mn-ea"/>
            <a:cs typeface="+mn-cs"/>
          </a:endParaRPr>
        </a:p>
      </dgm:t>
    </dgm:pt>
    <dgm:pt modelId="{1CCD537B-E93E-4069-B5D3-A6E0E639561E}" type="parTrans" cxnId="{320D40AD-D77C-44D0-B877-0080189AC487}">
      <dgm:prSet/>
      <dgm:spPr/>
      <dgm:t>
        <a:bodyPr/>
        <a:lstStyle/>
        <a:p>
          <a:endParaRPr lang="en-US"/>
        </a:p>
      </dgm:t>
    </dgm:pt>
    <dgm:pt modelId="{1B02EA8D-8CE2-4FBF-901F-C56C386B5F55}" type="sibTrans" cxnId="{320D40AD-D77C-44D0-B877-0080189AC487}">
      <dgm:prSet/>
      <dgm:spPr>
        <a:xfrm>
          <a:off x="0" y="0"/>
          <a:ext cx="1117691" cy="1117691"/>
        </a:xfrm>
        <a:prstGeom prst="ellipse">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A4479616-E21F-467B-A8B9-95C5D24E5772}">
      <dgm:prSet phldrT="[Text]" custT="1"/>
      <dgm:spPr>
        <a:xfrm>
          <a:off x="1771776" y="0"/>
          <a:ext cx="5274398" cy="419134"/>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Sama pitta </a:t>
          </a:r>
          <a:r>
            <a:rPr lang="en-US" sz="1600" dirty="0" smtClean="0">
              <a:solidFill>
                <a:sysClr val="windowText" lastClr="000000">
                  <a:hueOff val="0"/>
                  <a:satOff val="0"/>
                  <a:lumOff val="0"/>
                  <a:alphaOff val="0"/>
                </a:sysClr>
              </a:solidFill>
              <a:latin typeface="Calibri" panose="020F0502020204030204"/>
              <a:ea typeface="+mn-ea"/>
              <a:cs typeface="+mn-cs"/>
            </a:rPr>
            <a:t>– Pitta mixed with ama (fire and water element mixed with toxins)</a:t>
          </a:r>
        </a:p>
        <a:p>
          <a:r>
            <a:rPr lang="en-US" sz="1600" dirty="0" smtClean="0">
              <a:solidFill>
                <a:sysClr val="windowText" lastClr="000000">
                  <a:hueOff val="0"/>
                  <a:satOff val="0"/>
                  <a:lumOff val="0"/>
                  <a:alphaOff val="0"/>
                </a:sysClr>
              </a:solidFill>
              <a:latin typeface="Calibri" panose="020F0502020204030204"/>
              <a:ea typeface="+mn-ea"/>
              <a:cs typeface="+mn-cs"/>
            </a:rPr>
            <a:t>Foul smelling, green, slightly black, sour, stable, heavy, sour biliary belching, burning in heart and throat</a:t>
          </a:r>
          <a:r>
            <a:rPr lang="en-US" sz="1200" dirty="0" smtClean="0">
              <a:solidFill>
                <a:sysClr val="windowText" lastClr="000000">
                  <a:hueOff val="0"/>
                  <a:satOff val="0"/>
                  <a:lumOff val="0"/>
                  <a:alphaOff val="0"/>
                </a:sysClr>
              </a:solidFill>
              <a:latin typeface="Calibri" panose="020F0502020204030204"/>
              <a:ea typeface="+mn-ea"/>
              <a:cs typeface="+mn-cs"/>
            </a:rPr>
            <a: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A3EF5E4F-976A-47A0-B5DC-F7292A28493C}" type="parTrans" cxnId="{D4F24038-E408-4F4D-8129-40ACFCC9FBE3}">
      <dgm:prSet/>
      <dgm:spPr/>
      <dgm:t>
        <a:bodyPr/>
        <a:lstStyle/>
        <a:p>
          <a:endParaRPr lang="en-US"/>
        </a:p>
      </dgm:t>
    </dgm:pt>
    <dgm:pt modelId="{A852D40D-4A4F-46F4-8318-52DE3576F9AF}" type="sibTrans" cxnId="{D4F24038-E408-4F4D-8129-40ACFCC9FBE3}">
      <dgm:prSet/>
      <dgm:spPr>
        <a:xfrm>
          <a:off x="1352642" y="0"/>
          <a:ext cx="419134" cy="419134"/>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D7EAF622-3A83-4789-A0D9-8B32B71552D3}">
      <dgm:prSet phldrT="[Text]" custT="1"/>
      <dgm:spPr>
        <a:xfrm>
          <a:off x="1771776" y="698556"/>
          <a:ext cx="5271263" cy="419134"/>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Nirama pitta </a:t>
          </a:r>
          <a:r>
            <a:rPr lang="en-US" sz="1600" dirty="0" smtClean="0">
              <a:solidFill>
                <a:sysClr val="windowText" lastClr="000000">
                  <a:hueOff val="0"/>
                  <a:satOff val="0"/>
                  <a:lumOff val="0"/>
                  <a:alphaOff val="0"/>
                </a:sysClr>
              </a:solidFill>
              <a:latin typeface="Calibri" panose="020F0502020204030204"/>
              <a:ea typeface="+mn-ea"/>
              <a:cs typeface="+mn-cs"/>
            </a:rPr>
            <a:t>– Pitta imbalance with NO associated ama</a:t>
          </a:r>
        </a:p>
        <a:p>
          <a:r>
            <a:rPr lang="en-US" sz="1600" dirty="0" smtClean="0">
              <a:solidFill>
                <a:sysClr val="windowText" lastClr="000000">
                  <a:hueOff val="0"/>
                  <a:satOff val="0"/>
                  <a:lumOff val="0"/>
                  <a:alphaOff val="0"/>
                </a:sysClr>
              </a:solidFill>
              <a:latin typeface="Calibri" panose="020F0502020204030204"/>
              <a:ea typeface="+mn-ea"/>
              <a:cs typeface="+mn-cs"/>
            </a:rPr>
            <a:t>Excessively hot, sharp, bitter taste, unstable, without foul smell, accompanied with good agni, </a:t>
          </a:r>
          <a:r>
            <a:rPr lang="en-US" sz="1600" dirty="0" err="1" smtClean="0">
              <a:solidFill>
                <a:sysClr val="windowText" lastClr="000000">
                  <a:hueOff val="0"/>
                  <a:satOff val="0"/>
                  <a:lumOff val="0"/>
                  <a:alphaOff val="0"/>
                </a:sysClr>
              </a:solidFill>
              <a:latin typeface="Calibri" panose="020F0502020204030204"/>
              <a:ea typeface="+mn-ea"/>
              <a:cs typeface="+mn-cs"/>
            </a:rPr>
            <a:t>bala</a:t>
          </a:r>
          <a:r>
            <a:rPr lang="en-US" sz="1600" dirty="0" smtClean="0">
              <a:solidFill>
                <a:sysClr val="windowText" lastClr="000000">
                  <a:hueOff val="0"/>
                  <a:satOff val="0"/>
                  <a:lumOff val="0"/>
                  <a:alphaOff val="0"/>
                </a:sysClr>
              </a:solidFill>
              <a:latin typeface="Calibri" panose="020F0502020204030204"/>
              <a:ea typeface="+mn-ea"/>
              <a:cs typeface="+mn-cs"/>
            </a:rPr>
            <a:t> and appetite</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2540654D-961C-4DE4-8270-8B38310D072A}" type="parTrans" cxnId="{D896EFAA-0E15-4689-B484-7E6550FC976E}">
      <dgm:prSet/>
      <dgm:spPr/>
      <dgm:t>
        <a:bodyPr/>
        <a:lstStyle/>
        <a:p>
          <a:endParaRPr lang="en-US"/>
        </a:p>
      </dgm:t>
    </dgm:pt>
    <dgm:pt modelId="{1B4D05F1-A247-420C-9C5F-03A73F4191F0}" type="sibTrans" cxnId="{D896EFAA-0E15-4689-B484-7E6550FC976E}">
      <dgm:prSet/>
      <dgm:spPr>
        <a:xfrm>
          <a:off x="1352642" y="698556"/>
          <a:ext cx="419134" cy="419134"/>
        </a:xfrm>
        <a:prstGeom prst="ellipse">
          <a:avLst/>
        </a:prstGeom>
        <a:blipFill rotWithShape="1">
          <a:blip xmlns:r="http://schemas.openxmlformats.org/officeDocument/2006/relationships" r:embed="rId3"/>
          <a:stretch>
            <a:fillRect/>
          </a:stretch>
        </a:blipFill>
        <a:ln w="12700" cap="flat" cmpd="sng" algn="ctr">
          <a:solidFill>
            <a:srgbClr val="5B9BD5">
              <a:lumMod val="50000"/>
            </a:srgbClr>
          </a:solidFill>
          <a:prstDash val="solid"/>
          <a:miter lim="800000"/>
        </a:ln>
        <a:effectLst/>
      </dgm:spPr>
      <dgm:t>
        <a:bodyPr/>
        <a:lstStyle/>
        <a:p>
          <a:endParaRPr lang="en-US"/>
        </a:p>
      </dgm:t>
    </dgm:pt>
    <dgm:pt modelId="{CD39348D-6CBC-40F0-BBC1-0D08950C2898}" type="pres">
      <dgm:prSet presAssocID="{CA3819B7-BC85-4456-B424-1624ECB71ED3}" presName="Name0" presStyleCnt="0">
        <dgm:presLayoutVars>
          <dgm:chMax val="7"/>
          <dgm:chPref val="7"/>
          <dgm:dir/>
        </dgm:presLayoutVars>
      </dgm:prSet>
      <dgm:spPr/>
      <dgm:t>
        <a:bodyPr/>
        <a:lstStyle/>
        <a:p>
          <a:endParaRPr lang="en-US"/>
        </a:p>
      </dgm:t>
    </dgm:pt>
    <dgm:pt modelId="{9F5112C5-647B-45D2-893E-E7CD77FB34C1}" type="pres">
      <dgm:prSet presAssocID="{CA3819B7-BC85-4456-B424-1624ECB71ED3}" presName="Name1" presStyleCnt="0"/>
      <dgm:spPr/>
    </dgm:pt>
    <dgm:pt modelId="{E1ED8819-9DF5-4AF6-9A25-E44ACE69D7B6}" type="pres">
      <dgm:prSet presAssocID="{1B02EA8D-8CE2-4FBF-901F-C56C386B5F55}" presName="picture_1" presStyleCnt="0"/>
      <dgm:spPr/>
    </dgm:pt>
    <dgm:pt modelId="{54B3A268-4BC1-41D9-8AA9-26BB87871285}" type="pres">
      <dgm:prSet presAssocID="{1B02EA8D-8CE2-4FBF-901F-C56C386B5F55}" presName="pictureRepeatNode" presStyleLbl="alignImgPlace1" presStyleIdx="0" presStyleCnt="3" custLinFactNeighborX="-4319" custLinFactNeighborY="-415"/>
      <dgm:spPr/>
      <dgm:t>
        <a:bodyPr/>
        <a:lstStyle/>
        <a:p>
          <a:endParaRPr lang="en-US"/>
        </a:p>
      </dgm:t>
    </dgm:pt>
    <dgm:pt modelId="{07A3C51D-969C-4C6B-A697-5A66344E28C4}" type="pres">
      <dgm:prSet presAssocID="{83F8326A-F194-469B-A58D-A12E84B99DD8}" presName="text_1" presStyleLbl="node1" presStyleIdx="0" presStyleCnt="0" custScaleY="86873" custLinFactY="-59260" custLinFactNeighborX="981" custLinFactNeighborY="-100000">
        <dgm:presLayoutVars>
          <dgm:bulletEnabled val="1"/>
        </dgm:presLayoutVars>
      </dgm:prSet>
      <dgm:spPr/>
      <dgm:t>
        <a:bodyPr/>
        <a:lstStyle/>
        <a:p>
          <a:endParaRPr lang="en-US"/>
        </a:p>
      </dgm:t>
    </dgm:pt>
    <dgm:pt modelId="{C6FF6DC5-2299-4442-B97A-F53FF1F793B9}" type="pres">
      <dgm:prSet presAssocID="{A852D40D-4A4F-46F4-8318-52DE3576F9AF}" presName="picture_2" presStyleCnt="0"/>
      <dgm:spPr/>
    </dgm:pt>
    <dgm:pt modelId="{690BC1FD-5368-4542-8E3A-C29EF5A51F2D}" type="pres">
      <dgm:prSet presAssocID="{A852D40D-4A4F-46F4-8318-52DE3576F9AF}" presName="pictureRepeatNode" presStyleLbl="alignImgPlace1" presStyleIdx="1" presStyleCnt="3"/>
      <dgm:spPr/>
      <dgm:t>
        <a:bodyPr/>
        <a:lstStyle/>
        <a:p>
          <a:endParaRPr lang="en-US"/>
        </a:p>
      </dgm:t>
    </dgm:pt>
    <dgm:pt modelId="{BA45721B-F857-4381-9ED4-1ACF91E5E514}" type="pres">
      <dgm:prSet presAssocID="{A4479616-E21F-467B-A8B9-95C5D24E5772}" presName="line_2" presStyleLbl="parChTrans1D1" presStyleIdx="0" presStyleCnt="2" custFlipVert="1" custSzY="45719" custScaleX="68806" custLinFactNeighborX="21190" custLinFactNeighborY="-29317"/>
      <dgm:spPr>
        <a:xfrm flipV="1">
          <a:off x="928102" y="176153"/>
          <a:ext cx="690212" cy="45719"/>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C666DE63-C546-4111-B3A1-809FCF5370B1}" type="pres">
      <dgm:prSet presAssocID="{A4479616-E21F-467B-A8B9-95C5D24E5772}" presName="textparent_2" presStyleLbl="node1" presStyleIdx="0" presStyleCnt="0"/>
      <dgm:spPr/>
    </dgm:pt>
    <dgm:pt modelId="{9C7259BC-47AD-4E54-8C1E-60D95D9F4073}" type="pres">
      <dgm:prSet presAssocID="{A4479616-E21F-467B-A8B9-95C5D24E5772}" presName="text_2" presStyleLbl="revTx" presStyleIdx="0" presStyleCnt="2" custScaleX="151944">
        <dgm:presLayoutVars>
          <dgm:bulletEnabled val="1"/>
        </dgm:presLayoutVars>
      </dgm:prSet>
      <dgm:spPr/>
      <dgm:t>
        <a:bodyPr/>
        <a:lstStyle/>
        <a:p>
          <a:endParaRPr lang="en-US"/>
        </a:p>
      </dgm:t>
    </dgm:pt>
    <dgm:pt modelId="{0615564C-ADE7-40A7-8699-65A848AB79F6}" type="pres">
      <dgm:prSet presAssocID="{1B4D05F1-A247-420C-9C5F-03A73F4191F0}" presName="picture_3" presStyleCnt="0"/>
      <dgm:spPr/>
    </dgm:pt>
    <dgm:pt modelId="{42B4ADDC-28EA-454B-A777-D52117E71BBC}" type="pres">
      <dgm:prSet presAssocID="{1B4D05F1-A247-420C-9C5F-03A73F4191F0}" presName="pictureRepeatNode" presStyleLbl="alignImgPlace1" presStyleIdx="2" presStyleCnt="3"/>
      <dgm:spPr/>
      <dgm:t>
        <a:bodyPr/>
        <a:lstStyle/>
        <a:p>
          <a:endParaRPr lang="en-US"/>
        </a:p>
      </dgm:t>
    </dgm:pt>
    <dgm:pt modelId="{8D575CB0-3E44-421A-9AC4-376457C10CA7}" type="pres">
      <dgm:prSet presAssocID="{D7EAF622-3A83-4789-A0D9-8B32B71552D3}" presName="line_3" presStyleLbl="parChTrans1D1" presStyleIdx="1" presStyleCnt="2"/>
      <dgm:spPr>
        <a:xfrm>
          <a:off x="559081" y="908123"/>
          <a:ext cx="1003127"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327F8D50-B90A-4D56-AC97-FFD5776BE7C7}" type="pres">
      <dgm:prSet presAssocID="{D7EAF622-3A83-4789-A0D9-8B32B71552D3}" presName="textparent_3" presStyleLbl="node1" presStyleIdx="0" presStyleCnt="0"/>
      <dgm:spPr/>
    </dgm:pt>
    <dgm:pt modelId="{BED3604F-63BB-4BC4-BF59-E9857B698DBF}" type="pres">
      <dgm:prSet presAssocID="{D7EAF622-3A83-4789-A0D9-8B32B71552D3}" presName="text_3" presStyleLbl="revTx" presStyleIdx="1" presStyleCnt="2" custScaleX="180795">
        <dgm:presLayoutVars>
          <dgm:bulletEnabled val="1"/>
        </dgm:presLayoutVars>
      </dgm:prSet>
      <dgm:spPr/>
      <dgm:t>
        <a:bodyPr/>
        <a:lstStyle/>
        <a:p>
          <a:endParaRPr lang="en-US"/>
        </a:p>
      </dgm:t>
    </dgm:pt>
  </dgm:ptLst>
  <dgm:cxnLst>
    <dgm:cxn modelId="{D4F24038-E408-4F4D-8129-40ACFCC9FBE3}" srcId="{CA3819B7-BC85-4456-B424-1624ECB71ED3}" destId="{A4479616-E21F-467B-A8B9-95C5D24E5772}" srcOrd="1" destOrd="0" parTransId="{A3EF5E4F-976A-47A0-B5DC-F7292A28493C}" sibTransId="{A852D40D-4A4F-46F4-8318-52DE3576F9AF}"/>
    <dgm:cxn modelId="{6EB2926A-6072-4471-8E63-18101278D91E}" type="presOf" srcId="{A852D40D-4A4F-46F4-8318-52DE3576F9AF}" destId="{690BC1FD-5368-4542-8E3A-C29EF5A51F2D}" srcOrd="0" destOrd="0" presId="urn:microsoft.com/office/officeart/2008/layout/CircularPictureCallout"/>
    <dgm:cxn modelId="{307108A8-0D96-4C01-A988-E734CB57A568}" type="presOf" srcId="{1B4D05F1-A247-420C-9C5F-03A73F4191F0}" destId="{42B4ADDC-28EA-454B-A777-D52117E71BBC}" srcOrd="0" destOrd="0" presId="urn:microsoft.com/office/officeart/2008/layout/CircularPictureCallout"/>
    <dgm:cxn modelId="{BF0FD2A9-566D-4941-9C01-F166FB6D90D6}" type="presOf" srcId="{A4479616-E21F-467B-A8B9-95C5D24E5772}" destId="{9C7259BC-47AD-4E54-8C1E-60D95D9F4073}" srcOrd="0" destOrd="0" presId="urn:microsoft.com/office/officeart/2008/layout/CircularPictureCallout"/>
    <dgm:cxn modelId="{9C07BD83-D0CE-4E14-856D-93EDB08C0364}" type="presOf" srcId="{D7EAF622-3A83-4789-A0D9-8B32B71552D3}" destId="{BED3604F-63BB-4BC4-BF59-E9857B698DBF}" srcOrd="0" destOrd="0" presId="urn:microsoft.com/office/officeart/2008/layout/CircularPictureCallout"/>
    <dgm:cxn modelId="{A7DDB5EE-D663-41FB-A9BC-EF29DA582132}" type="presOf" srcId="{83F8326A-F194-469B-A58D-A12E84B99DD8}" destId="{07A3C51D-969C-4C6B-A697-5A66344E28C4}" srcOrd="0" destOrd="0" presId="urn:microsoft.com/office/officeart/2008/layout/CircularPictureCallout"/>
    <dgm:cxn modelId="{320D40AD-D77C-44D0-B877-0080189AC487}" srcId="{CA3819B7-BC85-4456-B424-1624ECB71ED3}" destId="{83F8326A-F194-469B-A58D-A12E84B99DD8}" srcOrd="0" destOrd="0" parTransId="{1CCD537B-E93E-4069-B5D3-A6E0E639561E}" sibTransId="{1B02EA8D-8CE2-4FBF-901F-C56C386B5F55}"/>
    <dgm:cxn modelId="{121D1BED-7A54-4A81-8AAA-9C4683F1609D}" type="presOf" srcId="{1B02EA8D-8CE2-4FBF-901F-C56C386B5F55}" destId="{54B3A268-4BC1-41D9-8AA9-26BB87871285}" srcOrd="0" destOrd="0" presId="urn:microsoft.com/office/officeart/2008/layout/CircularPictureCallout"/>
    <dgm:cxn modelId="{49281576-17EB-48BE-B580-06EB602B998D}" type="presOf" srcId="{CA3819B7-BC85-4456-B424-1624ECB71ED3}" destId="{CD39348D-6CBC-40F0-BBC1-0D08950C2898}" srcOrd="0" destOrd="0" presId="urn:microsoft.com/office/officeart/2008/layout/CircularPictureCallout"/>
    <dgm:cxn modelId="{D896EFAA-0E15-4689-B484-7E6550FC976E}" srcId="{CA3819B7-BC85-4456-B424-1624ECB71ED3}" destId="{D7EAF622-3A83-4789-A0D9-8B32B71552D3}" srcOrd="2" destOrd="0" parTransId="{2540654D-961C-4DE4-8270-8B38310D072A}" sibTransId="{1B4D05F1-A247-420C-9C5F-03A73F4191F0}"/>
    <dgm:cxn modelId="{0392A9A9-4F66-46D3-82C2-9C1C880FEC0D}" type="presParOf" srcId="{CD39348D-6CBC-40F0-BBC1-0D08950C2898}" destId="{9F5112C5-647B-45D2-893E-E7CD77FB34C1}" srcOrd="0" destOrd="0" presId="urn:microsoft.com/office/officeart/2008/layout/CircularPictureCallout"/>
    <dgm:cxn modelId="{4A06E6BF-A6A1-4A0B-920A-453951244B44}" type="presParOf" srcId="{9F5112C5-647B-45D2-893E-E7CD77FB34C1}" destId="{E1ED8819-9DF5-4AF6-9A25-E44ACE69D7B6}" srcOrd="0" destOrd="0" presId="urn:microsoft.com/office/officeart/2008/layout/CircularPictureCallout"/>
    <dgm:cxn modelId="{142FE40D-F949-4777-B53C-1BB50399FE8E}" type="presParOf" srcId="{E1ED8819-9DF5-4AF6-9A25-E44ACE69D7B6}" destId="{54B3A268-4BC1-41D9-8AA9-26BB87871285}" srcOrd="0" destOrd="0" presId="urn:microsoft.com/office/officeart/2008/layout/CircularPictureCallout"/>
    <dgm:cxn modelId="{F241B8C6-88D6-44A8-857D-2B10D90E65E5}" type="presParOf" srcId="{9F5112C5-647B-45D2-893E-E7CD77FB34C1}" destId="{07A3C51D-969C-4C6B-A697-5A66344E28C4}" srcOrd="1" destOrd="0" presId="urn:microsoft.com/office/officeart/2008/layout/CircularPictureCallout"/>
    <dgm:cxn modelId="{A5D0D7B8-13CE-4D7F-960D-C2CCA41CF06C}" type="presParOf" srcId="{9F5112C5-647B-45D2-893E-E7CD77FB34C1}" destId="{C6FF6DC5-2299-4442-B97A-F53FF1F793B9}" srcOrd="2" destOrd="0" presId="urn:microsoft.com/office/officeart/2008/layout/CircularPictureCallout"/>
    <dgm:cxn modelId="{C67E5FE5-9D3C-4018-89EB-B271B60935A3}" type="presParOf" srcId="{C6FF6DC5-2299-4442-B97A-F53FF1F793B9}" destId="{690BC1FD-5368-4542-8E3A-C29EF5A51F2D}" srcOrd="0" destOrd="0" presId="urn:microsoft.com/office/officeart/2008/layout/CircularPictureCallout"/>
    <dgm:cxn modelId="{F8740DC5-F8A9-42CE-B32D-8A3374BD25B2}" type="presParOf" srcId="{9F5112C5-647B-45D2-893E-E7CD77FB34C1}" destId="{BA45721B-F857-4381-9ED4-1ACF91E5E514}" srcOrd="3" destOrd="0" presId="urn:microsoft.com/office/officeart/2008/layout/CircularPictureCallout"/>
    <dgm:cxn modelId="{FBE82870-BF0E-4429-A7D2-6953CEC111BA}" type="presParOf" srcId="{9F5112C5-647B-45D2-893E-E7CD77FB34C1}" destId="{C666DE63-C546-4111-B3A1-809FCF5370B1}" srcOrd="4" destOrd="0" presId="urn:microsoft.com/office/officeart/2008/layout/CircularPictureCallout"/>
    <dgm:cxn modelId="{86668778-C162-4C19-BA46-70252C543A55}" type="presParOf" srcId="{C666DE63-C546-4111-B3A1-809FCF5370B1}" destId="{9C7259BC-47AD-4E54-8C1E-60D95D9F4073}" srcOrd="0" destOrd="0" presId="urn:microsoft.com/office/officeart/2008/layout/CircularPictureCallout"/>
    <dgm:cxn modelId="{9CFF7392-04A5-4B86-853A-45F6B217120D}" type="presParOf" srcId="{9F5112C5-647B-45D2-893E-E7CD77FB34C1}" destId="{0615564C-ADE7-40A7-8699-65A848AB79F6}" srcOrd="5" destOrd="0" presId="urn:microsoft.com/office/officeart/2008/layout/CircularPictureCallout"/>
    <dgm:cxn modelId="{DBD9B66A-F2EF-4292-9FAB-FA315D5599F7}" type="presParOf" srcId="{0615564C-ADE7-40A7-8699-65A848AB79F6}" destId="{42B4ADDC-28EA-454B-A777-D52117E71BBC}" srcOrd="0" destOrd="0" presId="urn:microsoft.com/office/officeart/2008/layout/CircularPictureCallout"/>
    <dgm:cxn modelId="{7C9EA8E1-7A7A-46F8-AE59-927744776F46}" type="presParOf" srcId="{9F5112C5-647B-45D2-893E-E7CD77FB34C1}" destId="{8D575CB0-3E44-421A-9AC4-376457C10CA7}" srcOrd="6" destOrd="0" presId="urn:microsoft.com/office/officeart/2008/layout/CircularPictureCallout"/>
    <dgm:cxn modelId="{1B6BDF99-1035-49DF-AD69-C0C09F3F6083}" type="presParOf" srcId="{9F5112C5-647B-45D2-893E-E7CD77FB34C1}" destId="{327F8D50-B90A-4D56-AC97-FFD5776BE7C7}" srcOrd="7" destOrd="0" presId="urn:microsoft.com/office/officeart/2008/layout/CircularPictureCallout"/>
    <dgm:cxn modelId="{3C81DEED-FE98-42EE-B93C-498AD87ECD42}" type="presParOf" srcId="{327F8D50-B90A-4D56-AC97-FFD5776BE7C7}" destId="{BED3604F-63BB-4BC4-BF59-E9857B698DBF}" srcOrd="0"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3819B7-BC85-4456-B424-1624ECB71ED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83F8326A-F194-469B-A58D-A12E84B99DD8}">
      <dgm:prSet custT="1"/>
      <dgm:spPr>
        <a:xfrm>
          <a:off x="158645" y="64726"/>
          <a:ext cx="845657" cy="299644"/>
        </a:xfrm>
        <a:prstGeom prst="rect">
          <a:avLst/>
        </a:prstGeom>
        <a:noFill/>
        <a:ln w="12700" cap="flat" cmpd="sng" algn="ctr">
          <a:noFill/>
          <a:prstDash val="solid"/>
          <a:miter lim="800000"/>
        </a:ln>
        <a:effectLst/>
        <a:sp3d/>
      </dgm:spPr>
      <dgm:t>
        <a:bodyPr/>
        <a:lstStyle/>
        <a:p>
          <a:r>
            <a:rPr lang="en-US" sz="2000" dirty="0" smtClean="0">
              <a:solidFill>
                <a:sysClr val="window" lastClr="FFFFFF"/>
              </a:solidFill>
              <a:latin typeface="Calibri" panose="020F0502020204030204"/>
              <a:ea typeface="+mn-ea"/>
              <a:cs typeface="+mn-cs"/>
            </a:rPr>
            <a:t>Kapha</a:t>
          </a:r>
          <a:endParaRPr lang="en-US" sz="2000" dirty="0">
            <a:solidFill>
              <a:sysClr val="window" lastClr="FFFFFF"/>
            </a:solidFill>
            <a:latin typeface="Calibri" panose="020F0502020204030204"/>
            <a:ea typeface="+mn-ea"/>
            <a:cs typeface="+mn-cs"/>
          </a:endParaRPr>
        </a:p>
      </dgm:t>
    </dgm:pt>
    <dgm:pt modelId="{1CCD537B-E93E-4069-B5D3-A6E0E639561E}" type="parTrans" cxnId="{320D40AD-D77C-44D0-B877-0080189AC487}">
      <dgm:prSet/>
      <dgm:spPr/>
      <dgm:t>
        <a:bodyPr/>
        <a:lstStyle/>
        <a:p>
          <a:endParaRPr lang="en-US"/>
        </a:p>
      </dgm:t>
    </dgm:pt>
    <dgm:pt modelId="{1B02EA8D-8CE2-4FBF-901F-C56C386B5F55}" type="sibTrans" cxnId="{320D40AD-D77C-44D0-B877-0080189AC487}">
      <dgm:prSet/>
      <dgm:spPr>
        <a:xfrm>
          <a:off x="0" y="0"/>
          <a:ext cx="1153012" cy="1153012"/>
        </a:xfrm>
        <a:prstGeom prst="ellipse">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A4479616-E21F-467B-A8B9-95C5D24E5772}">
      <dgm:prSet phldrT="[Text]" custT="1"/>
      <dgm:spPr>
        <a:xfrm>
          <a:off x="1830049" y="0"/>
          <a:ext cx="5168987" cy="432379"/>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Sama Kapha </a:t>
          </a:r>
          <a:r>
            <a:rPr lang="en-US" sz="1600" dirty="0" smtClean="0">
              <a:solidFill>
                <a:sysClr val="windowText" lastClr="000000">
                  <a:hueOff val="0"/>
                  <a:satOff val="0"/>
                  <a:lumOff val="0"/>
                  <a:alphaOff val="0"/>
                </a:sysClr>
              </a:solidFill>
              <a:latin typeface="Calibri" panose="020F0502020204030204"/>
              <a:ea typeface="+mn-ea"/>
              <a:cs typeface="+mn-cs"/>
            </a:rPr>
            <a:t>– Kapha mixed with ama (water and earth mixed with toxins)</a:t>
          </a:r>
        </a:p>
        <a:p>
          <a:r>
            <a:rPr lang="en-US" sz="1600" dirty="0" smtClean="0">
              <a:solidFill>
                <a:sysClr val="windowText" lastClr="000000">
                  <a:hueOff val="0"/>
                  <a:satOff val="0"/>
                  <a:lumOff val="0"/>
                  <a:alphaOff val="0"/>
                </a:sysClr>
              </a:solidFill>
              <a:latin typeface="Calibri" panose="020F0502020204030204"/>
              <a:ea typeface="+mn-ea"/>
              <a:cs typeface="+mn-cs"/>
            </a:rPr>
            <a:t>Constipation, reduced agni, excessive sleepiness, growling in the stomach, pain in the pelvis, edema, prickling pain in the body</a:t>
          </a:r>
          <a:r>
            <a:rPr lang="en-US" sz="1200" dirty="0" smtClean="0">
              <a:solidFill>
                <a:sysClr val="windowText" lastClr="000000">
                  <a:hueOff val="0"/>
                  <a:satOff val="0"/>
                  <a:lumOff val="0"/>
                  <a:alphaOff val="0"/>
                </a:sysClr>
              </a:solidFill>
              <a:latin typeface="Calibri" panose="020F0502020204030204"/>
              <a:ea typeface="+mn-ea"/>
              <a:cs typeface="+mn-cs"/>
            </a:rPr>
            <a: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A3EF5E4F-976A-47A0-B5DC-F7292A28493C}" type="parTrans" cxnId="{D4F24038-E408-4F4D-8129-40ACFCC9FBE3}">
      <dgm:prSet/>
      <dgm:spPr/>
      <dgm:t>
        <a:bodyPr/>
        <a:lstStyle/>
        <a:p>
          <a:endParaRPr lang="en-US"/>
        </a:p>
      </dgm:t>
    </dgm:pt>
    <dgm:pt modelId="{A852D40D-4A4F-46F4-8318-52DE3576F9AF}" type="sibTrans" cxnId="{D4F24038-E408-4F4D-8129-40ACFCC9FBE3}">
      <dgm:prSet/>
      <dgm:spPr>
        <a:xfrm>
          <a:off x="1328402" y="63957"/>
          <a:ext cx="432379" cy="432379"/>
        </a:xfrm>
        <a:prstGeom prst="ellipse">
          <a:avLst/>
        </a:prstGeom>
        <a:blipFill rotWithShape="1">
          <a:blip xmlns:r="http://schemas.openxmlformats.org/officeDocument/2006/relationships" r:embed="rId2"/>
          <a:stretch>
            <a:fillRect/>
          </a:stretch>
        </a:blipFill>
        <a:ln w="12700" cap="flat" cmpd="sng" algn="ctr">
          <a:solidFill>
            <a:srgbClr val="5B9BD5">
              <a:lumMod val="50000"/>
            </a:srgbClr>
          </a:solidFill>
          <a:prstDash val="solid"/>
          <a:miter lim="800000"/>
        </a:ln>
        <a:effectLst/>
      </dgm:spPr>
      <dgm:t>
        <a:bodyPr/>
        <a:lstStyle/>
        <a:p>
          <a:endParaRPr lang="en-US"/>
        </a:p>
      </dgm:t>
    </dgm:pt>
    <dgm:pt modelId="{D7EAF622-3A83-4789-A0D9-8B32B71552D3}">
      <dgm:prSet phldrT="[Text]" custT="1"/>
      <dgm:spPr>
        <a:xfrm>
          <a:off x="1830049" y="720632"/>
          <a:ext cx="4092551" cy="432379"/>
        </a:xfrm>
        <a:prstGeom prst="rect">
          <a:avLst/>
        </a:prstGeom>
        <a:noFill/>
        <a:ln>
          <a:noFill/>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Excess kapha is always associated with ama – has the same qualities.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2540654D-961C-4DE4-8270-8B38310D072A}" type="parTrans" cxnId="{D896EFAA-0E15-4689-B484-7E6550FC976E}">
      <dgm:prSet/>
      <dgm:spPr/>
      <dgm:t>
        <a:bodyPr/>
        <a:lstStyle/>
        <a:p>
          <a:endParaRPr lang="en-US"/>
        </a:p>
      </dgm:t>
    </dgm:pt>
    <dgm:pt modelId="{1B4D05F1-A247-420C-9C5F-03A73F4191F0}" type="sibTrans" cxnId="{D896EFAA-0E15-4689-B484-7E6550FC976E}">
      <dgm:prSet/>
      <dgm:spPr>
        <a:xfrm>
          <a:off x="1381654" y="720632"/>
          <a:ext cx="432379" cy="432379"/>
        </a:xfrm>
        <a:prstGeom prst="ellipse">
          <a:avLst/>
        </a:prstGeom>
        <a:blipFill rotWithShape="1">
          <a:blip xmlns:r="http://schemas.openxmlformats.org/officeDocument/2006/relationships" r:embed="rId3"/>
          <a:stretch>
            <a:fillRect/>
          </a:stretch>
        </a:blipFill>
        <a:ln w="12700" cap="flat" cmpd="sng" algn="ctr">
          <a:solidFill>
            <a:srgbClr val="5B9BD5">
              <a:lumMod val="50000"/>
            </a:srgbClr>
          </a:solidFill>
          <a:prstDash val="solid"/>
          <a:miter lim="800000"/>
        </a:ln>
        <a:effectLst/>
      </dgm:spPr>
      <dgm:t>
        <a:bodyPr/>
        <a:lstStyle/>
        <a:p>
          <a:endParaRPr lang="en-US"/>
        </a:p>
      </dgm:t>
    </dgm:pt>
    <dgm:pt modelId="{CD39348D-6CBC-40F0-BBC1-0D08950C2898}" type="pres">
      <dgm:prSet presAssocID="{CA3819B7-BC85-4456-B424-1624ECB71ED3}" presName="Name0" presStyleCnt="0">
        <dgm:presLayoutVars>
          <dgm:chMax val="7"/>
          <dgm:chPref val="7"/>
          <dgm:dir/>
        </dgm:presLayoutVars>
      </dgm:prSet>
      <dgm:spPr/>
      <dgm:t>
        <a:bodyPr/>
        <a:lstStyle/>
        <a:p>
          <a:endParaRPr lang="en-US"/>
        </a:p>
      </dgm:t>
    </dgm:pt>
    <dgm:pt modelId="{9F5112C5-647B-45D2-893E-E7CD77FB34C1}" type="pres">
      <dgm:prSet presAssocID="{CA3819B7-BC85-4456-B424-1624ECB71ED3}" presName="Name1" presStyleCnt="0"/>
      <dgm:spPr/>
    </dgm:pt>
    <dgm:pt modelId="{E1ED8819-9DF5-4AF6-9A25-E44ACE69D7B6}" type="pres">
      <dgm:prSet presAssocID="{1B02EA8D-8CE2-4FBF-901F-C56C386B5F55}" presName="picture_1" presStyleCnt="0"/>
      <dgm:spPr/>
    </dgm:pt>
    <dgm:pt modelId="{54B3A268-4BC1-41D9-8AA9-26BB87871285}" type="pres">
      <dgm:prSet presAssocID="{1B02EA8D-8CE2-4FBF-901F-C56C386B5F55}" presName="pictureRepeatNode" presStyleLbl="alignImgPlace1" presStyleIdx="0" presStyleCnt="3" custLinFactNeighborX="-435" custLinFactNeighborY="-5131"/>
      <dgm:spPr/>
      <dgm:t>
        <a:bodyPr/>
        <a:lstStyle/>
        <a:p>
          <a:endParaRPr lang="en-US"/>
        </a:p>
      </dgm:t>
    </dgm:pt>
    <dgm:pt modelId="{07A3C51D-969C-4C6B-A697-5A66344E28C4}" type="pres">
      <dgm:prSet presAssocID="{83F8326A-F194-469B-A58D-A12E84B99DD8}" presName="text_1" presStyleLbl="node1" presStyleIdx="0" presStyleCnt="0" custScaleX="114599" custScaleY="88742" custLinFactY="-67782" custLinFactNeighborX="331" custLinFactNeighborY="-100000">
        <dgm:presLayoutVars>
          <dgm:bulletEnabled val="1"/>
        </dgm:presLayoutVars>
      </dgm:prSet>
      <dgm:spPr/>
      <dgm:t>
        <a:bodyPr/>
        <a:lstStyle/>
        <a:p>
          <a:endParaRPr lang="en-US"/>
        </a:p>
      </dgm:t>
    </dgm:pt>
    <dgm:pt modelId="{C6FF6DC5-2299-4442-B97A-F53FF1F793B9}" type="pres">
      <dgm:prSet presAssocID="{A852D40D-4A4F-46F4-8318-52DE3576F9AF}" presName="picture_2" presStyleCnt="0"/>
      <dgm:spPr/>
    </dgm:pt>
    <dgm:pt modelId="{690BC1FD-5368-4542-8E3A-C29EF5A51F2D}" type="pres">
      <dgm:prSet presAssocID="{A852D40D-4A4F-46F4-8318-52DE3576F9AF}" presName="pictureRepeatNode" presStyleLbl="alignImgPlace1" presStyleIdx="1" presStyleCnt="3" custLinFactNeighborX="-16020" custLinFactNeighborY="14792"/>
      <dgm:spPr/>
      <dgm:t>
        <a:bodyPr/>
        <a:lstStyle/>
        <a:p>
          <a:endParaRPr lang="en-US"/>
        </a:p>
      </dgm:t>
    </dgm:pt>
    <dgm:pt modelId="{BA45721B-F857-4381-9ED4-1ACF91E5E514}" type="pres">
      <dgm:prSet presAssocID="{A4479616-E21F-467B-A8B9-95C5D24E5772}" presName="line_2" presStyleLbl="parChTrans1D1" presStyleIdx="0" presStyleCnt="2" custSzY="1490" custScaleX="44661" custLinFactNeighborX="11190" custLinFactNeighborY="-34522"/>
      <dgm:spPr>
        <a:xfrm>
          <a:off x="981160" y="203016"/>
          <a:ext cx="462164" cy="149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C666DE63-C546-4111-B3A1-809FCF5370B1}" type="pres">
      <dgm:prSet presAssocID="{A4479616-E21F-467B-A8B9-95C5D24E5772}" presName="textparent_2" presStyleLbl="node1" presStyleIdx="0" presStyleCnt="0"/>
      <dgm:spPr/>
    </dgm:pt>
    <dgm:pt modelId="{9C7259BC-47AD-4E54-8C1E-60D95D9F4073}" type="pres">
      <dgm:prSet presAssocID="{A4479616-E21F-467B-A8B9-95C5D24E5772}" presName="text_2" presStyleLbl="revTx" presStyleIdx="0" presStyleCnt="2" custScaleX="129330">
        <dgm:presLayoutVars>
          <dgm:bulletEnabled val="1"/>
        </dgm:presLayoutVars>
      </dgm:prSet>
      <dgm:spPr/>
      <dgm:t>
        <a:bodyPr/>
        <a:lstStyle/>
        <a:p>
          <a:endParaRPr lang="en-US"/>
        </a:p>
      </dgm:t>
    </dgm:pt>
    <dgm:pt modelId="{0615564C-ADE7-40A7-8699-65A848AB79F6}" type="pres">
      <dgm:prSet presAssocID="{1B4D05F1-A247-420C-9C5F-03A73F4191F0}" presName="picture_3" presStyleCnt="0"/>
      <dgm:spPr/>
    </dgm:pt>
    <dgm:pt modelId="{42B4ADDC-28EA-454B-A777-D52117E71BBC}" type="pres">
      <dgm:prSet presAssocID="{1B4D05F1-A247-420C-9C5F-03A73F4191F0}" presName="pictureRepeatNode" presStyleLbl="alignImgPlace1" presStyleIdx="2" presStyleCnt="3" custLinFactNeighborX="-3704" custLinFactNeighborY="1953"/>
      <dgm:spPr/>
      <dgm:t>
        <a:bodyPr/>
        <a:lstStyle/>
        <a:p>
          <a:endParaRPr lang="en-US"/>
        </a:p>
      </dgm:t>
    </dgm:pt>
    <dgm:pt modelId="{8D575CB0-3E44-421A-9AC4-376457C10CA7}" type="pres">
      <dgm:prSet presAssocID="{D7EAF622-3A83-4789-A0D9-8B32B71552D3}" presName="line_3" presStyleLbl="parChTrans1D1" presStyleIdx="1" presStyleCnt="2"/>
      <dgm:spPr>
        <a:xfrm>
          <a:off x="579031" y="936822"/>
          <a:ext cx="1034828"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327F8D50-B90A-4D56-AC97-FFD5776BE7C7}" type="pres">
      <dgm:prSet presAssocID="{D7EAF622-3A83-4789-A0D9-8B32B71552D3}" presName="textparent_3" presStyleLbl="node1" presStyleIdx="0" presStyleCnt="0"/>
      <dgm:spPr/>
    </dgm:pt>
    <dgm:pt modelId="{BED3604F-63BB-4BC4-BF59-E9857B698DBF}" type="pres">
      <dgm:prSet presAssocID="{D7EAF622-3A83-4789-A0D9-8B32B71552D3}" presName="text_3" presStyleLbl="revTx" presStyleIdx="1" presStyleCnt="2" custScaleX="396922">
        <dgm:presLayoutVars>
          <dgm:bulletEnabled val="1"/>
        </dgm:presLayoutVars>
      </dgm:prSet>
      <dgm:spPr/>
      <dgm:t>
        <a:bodyPr/>
        <a:lstStyle/>
        <a:p>
          <a:endParaRPr lang="en-US"/>
        </a:p>
      </dgm:t>
    </dgm:pt>
  </dgm:ptLst>
  <dgm:cxnLst>
    <dgm:cxn modelId="{B0D322F7-D407-4730-AD10-5410F1DDBC2A}" type="presOf" srcId="{D7EAF622-3A83-4789-A0D9-8B32B71552D3}" destId="{BED3604F-63BB-4BC4-BF59-E9857B698DBF}" srcOrd="0" destOrd="0" presId="urn:microsoft.com/office/officeart/2008/layout/CircularPictureCallout"/>
    <dgm:cxn modelId="{AD51AFB1-B3D7-4BBA-B49E-A9C3FA57CA3F}" type="presOf" srcId="{1B4D05F1-A247-420C-9C5F-03A73F4191F0}" destId="{42B4ADDC-28EA-454B-A777-D52117E71BBC}" srcOrd="0" destOrd="0" presId="urn:microsoft.com/office/officeart/2008/layout/CircularPictureCallout"/>
    <dgm:cxn modelId="{D4F24038-E408-4F4D-8129-40ACFCC9FBE3}" srcId="{CA3819B7-BC85-4456-B424-1624ECB71ED3}" destId="{A4479616-E21F-467B-A8B9-95C5D24E5772}" srcOrd="1" destOrd="0" parTransId="{A3EF5E4F-976A-47A0-B5DC-F7292A28493C}" sibTransId="{A852D40D-4A4F-46F4-8318-52DE3576F9AF}"/>
    <dgm:cxn modelId="{96A6D7AD-30B2-4A43-9C04-3F7FD9032AB9}" type="presOf" srcId="{1B02EA8D-8CE2-4FBF-901F-C56C386B5F55}" destId="{54B3A268-4BC1-41D9-8AA9-26BB87871285}" srcOrd="0" destOrd="0" presId="urn:microsoft.com/office/officeart/2008/layout/CircularPictureCallout"/>
    <dgm:cxn modelId="{D896EFAA-0E15-4689-B484-7E6550FC976E}" srcId="{CA3819B7-BC85-4456-B424-1624ECB71ED3}" destId="{D7EAF622-3A83-4789-A0D9-8B32B71552D3}" srcOrd="2" destOrd="0" parTransId="{2540654D-961C-4DE4-8270-8B38310D072A}" sibTransId="{1B4D05F1-A247-420C-9C5F-03A73F4191F0}"/>
    <dgm:cxn modelId="{E82AEAAD-A096-4E87-94C7-2FB626DF2ACB}" type="presOf" srcId="{A4479616-E21F-467B-A8B9-95C5D24E5772}" destId="{9C7259BC-47AD-4E54-8C1E-60D95D9F4073}" srcOrd="0" destOrd="0" presId="urn:microsoft.com/office/officeart/2008/layout/CircularPictureCallout"/>
    <dgm:cxn modelId="{CEA62B77-C797-4276-8199-33EE4AF246B8}" type="presOf" srcId="{CA3819B7-BC85-4456-B424-1624ECB71ED3}" destId="{CD39348D-6CBC-40F0-BBC1-0D08950C2898}" srcOrd="0" destOrd="0" presId="urn:microsoft.com/office/officeart/2008/layout/CircularPictureCallout"/>
    <dgm:cxn modelId="{302CF633-EC89-4E08-AC33-E8C2566A74B5}" type="presOf" srcId="{A852D40D-4A4F-46F4-8318-52DE3576F9AF}" destId="{690BC1FD-5368-4542-8E3A-C29EF5A51F2D}" srcOrd="0" destOrd="0" presId="urn:microsoft.com/office/officeart/2008/layout/CircularPictureCallout"/>
    <dgm:cxn modelId="{320D40AD-D77C-44D0-B877-0080189AC487}" srcId="{CA3819B7-BC85-4456-B424-1624ECB71ED3}" destId="{83F8326A-F194-469B-A58D-A12E84B99DD8}" srcOrd="0" destOrd="0" parTransId="{1CCD537B-E93E-4069-B5D3-A6E0E639561E}" sibTransId="{1B02EA8D-8CE2-4FBF-901F-C56C386B5F55}"/>
    <dgm:cxn modelId="{5F03217C-72FB-4A0A-AF45-9820BC4F7C0A}" type="presOf" srcId="{83F8326A-F194-469B-A58D-A12E84B99DD8}" destId="{07A3C51D-969C-4C6B-A697-5A66344E28C4}" srcOrd="0" destOrd="0" presId="urn:microsoft.com/office/officeart/2008/layout/CircularPictureCallout"/>
    <dgm:cxn modelId="{86D88CCF-5835-40CD-BCEE-A550E3FAD944}" type="presParOf" srcId="{CD39348D-6CBC-40F0-BBC1-0D08950C2898}" destId="{9F5112C5-647B-45D2-893E-E7CD77FB34C1}" srcOrd="0" destOrd="0" presId="urn:microsoft.com/office/officeart/2008/layout/CircularPictureCallout"/>
    <dgm:cxn modelId="{971438FD-CEE2-4AF9-BFB4-8BC9FF7342D4}" type="presParOf" srcId="{9F5112C5-647B-45D2-893E-E7CD77FB34C1}" destId="{E1ED8819-9DF5-4AF6-9A25-E44ACE69D7B6}" srcOrd="0" destOrd="0" presId="urn:microsoft.com/office/officeart/2008/layout/CircularPictureCallout"/>
    <dgm:cxn modelId="{628E9686-C43F-4B36-864A-471C8EA910C8}" type="presParOf" srcId="{E1ED8819-9DF5-4AF6-9A25-E44ACE69D7B6}" destId="{54B3A268-4BC1-41D9-8AA9-26BB87871285}" srcOrd="0" destOrd="0" presId="urn:microsoft.com/office/officeart/2008/layout/CircularPictureCallout"/>
    <dgm:cxn modelId="{5BCC83DA-F79C-456F-857B-F69C19402901}" type="presParOf" srcId="{9F5112C5-647B-45D2-893E-E7CD77FB34C1}" destId="{07A3C51D-969C-4C6B-A697-5A66344E28C4}" srcOrd="1" destOrd="0" presId="urn:microsoft.com/office/officeart/2008/layout/CircularPictureCallout"/>
    <dgm:cxn modelId="{2F2CED8F-FE9C-40EB-B89B-7159C973FCB6}" type="presParOf" srcId="{9F5112C5-647B-45D2-893E-E7CD77FB34C1}" destId="{C6FF6DC5-2299-4442-B97A-F53FF1F793B9}" srcOrd="2" destOrd="0" presId="urn:microsoft.com/office/officeart/2008/layout/CircularPictureCallout"/>
    <dgm:cxn modelId="{7649C0E6-0FFC-4CF3-A287-8324F5E0A497}" type="presParOf" srcId="{C6FF6DC5-2299-4442-B97A-F53FF1F793B9}" destId="{690BC1FD-5368-4542-8E3A-C29EF5A51F2D}" srcOrd="0" destOrd="0" presId="urn:microsoft.com/office/officeart/2008/layout/CircularPictureCallout"/>
    <dgm:cxn modelId="{29231B76-CD29-49E4-A4E8-08E4CD9C18B8}" type="presParOf" srcId="{9F5112C5-647B-45D2-893E-E7CD77FB34C1}" destId="{BA45721B-F857-4381-9ED4-1ACF91E5E514}" srcOrd="3" destOrd="0" presId="urn:microsoft.com/office/officeart/2008/layout/CircularPictureCallout"/>
    <dgm:cxn modelId="{907063DE-E2DE-4A63-A3E7-AA2831BCE5BA}" type="presParOf" srcId="{9F5112C5-647B-45D2-893E-E7CD77FB34C1}" destId="{C666DE63-C546-4111-B3A1-809FCF5370B1}" srcOrd="4" destOrd="0" presId="urn:microsoft.com/office/officeart/2008/layout/CircularPictureCallout"/>
    <dgm:cxn modelId="{D0911286-5342-445C-8C1D-90581737D5CC}" type="presParOf" srcId="{C666DE63-C546-4111-B3A1-809FCF5370B1}" destId="{9C7259BC-47AD-4E54-8C1E-60D95D9F4073}" srcOrd="0" destOrd="0" presId="urn:microsoft.com/office/officeart/2008/layout/CircularPictureCallout"/>
    <dgm:cxn modelId="{EBB37331-9901-4216-86B1-8F1F550A2F63}" type="presParOf" srcId="{9F5112C5-647B-45D2-893E-E7CD77FB34C1}" destId="{0615564C-ADE7-40A7-8699-65A848AB79F6}" srcOrd="5" destOrd="0" presId="urn:microsoft.com/office/officeart/2008/layout/CircularPictureCallout"/>
    <dgm:cxn modelId="{52322696-35E9-408F-9CB9-7ACA5B07C6D7}" type="presParOf" srcId="{0615564C-ADE7-40A7-8699-65A848AB79F6}" destId="{42B4ADDC-28EA-454B-A777-D52117E71BBC}" srcOrd="0" destOrd="0" presId="urn:microsoft.com/office/officeart/2008/layout/CircularPictureCallout"/>
    <dgm:cxn modelId="{23D6427A-DD78-4EAB-82CC-5AD843AFB15C}" type="presParOf" srcId="{9F5112C5-647B-45D2-893E-E7CD77FB34C1}" destId="{8D575CB0-3E44-421A-9AC4-376457C10CA7}" srcOrd="6" destOrd="0" presId="urn:microsoft.com/office/officeart/2008/layout/CircularPictureCallout"/>
    <dgm:cxn modelId="{7DB2702E-4DD1-4993-98E0-956C6D8FBE93}" type="presParOf" srcId="{9F5112C5-647B-45D2-893E-E7CD77FB34C1}" destId="{327F8D50-B90A-4D56-AC97-FFD5776BE7C7}" srcOrd="7" destOrd="0" presId="urn:microsoft.com/office/officeart/2008/layout/CircularPictureCallout"/>
    <dgm:cxn modelId="{3E1641E4-58C5-47E4-B41B-BC0E3A151DC5}" type="presParOf" srcId="{327F8D50-B90A-4D56-AC97-FFD5776BE7C7}" destId="{BED3604F-63BB-4BC4-BF59-E9857B698DBF}" srcOrd="0" destOrd="0" presId="urn:microsoft.com/office/officeart/2008/layout/CircularPictureCallou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A3819B7-BC85-4456-B424-1624ECB71ED3}"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US"/>
        </a:p>
      </dgm:t>
    </dgm:pt>
    <dgm:pt modelId="{83F8326A-F194-469B-A58D-A12E84B99DD8}">
      <dgm:prSet custT="1"/>
      <dgm:spPr>
        <a:xfrm>
          <a:off x="44489" y="100447"/>
          <a:ext cx="1027866" cy="372369"/>
        </a:xfrm>
        <a:prstGeom prst="rect">
          <a:avLst/>
        </a:prstGeom>
        <a:noFill/>
        <a:ln w="12700" cap="flat" cmpd="sng" algn="ctr">
          <a:noFill/>
          <a:prstDash val="solid"/>
          <a:miter lim="800000"/>
        </a:ln>
        <a:effectLst/>
        <a:sp3d/>
      </dgm:spPr>
      <dgm:t>
        <a:bodyPr/>
        <a:lstStyle/>
        <a:p>
          <a:r>
            <a:rPr lang="en-US" sz="2000" dirty="0" smtClean="0">
              <a:solidFill>
                <a:sysClr val="window" lastClr="FFFFFF"/>
              </a:solidFill>
              <a:latin typeface="Calibri" panose="020F0502020204030204"/>
              <a:ea typeface="+mn-ea"/>
              <a:cs typeface="+mn-cs"/>
            </a:rPr>
            <a:t>Purisha</a:t>
          </a:r>
          <a:endParaRPr lang="en-US" sz="2000" dirty="0">
            <a:solidFill>
              <a:sysClr val="window" lastClr="FFFFFF"/>
            </a:solidFill>
            <a:latin typeface="Calibri" panose="020F0502020204030204"/>
            <a:ea typeface="+mn-ea"/>
            <a:cs typeface="+mn-cs"/>
          </a:endParaRPr>
        </a:p>
      </dgm:t>
    </dgm:pt>
    <dgm:pt modelId="{1CCD537B-E93E-4069-B5D3-A6E0E639561E}" type="parTrans" cxnId="{320D40AD-D77C-44D0-B877-0080189AC487}">
      <dgm:prSet/>
      <dgm:spPr/>
      <dgm:t>
        <a:bodyPr/>
        <a:lstStyle/>
        <a:p>
          <a:endParaRPr lang="en-US"/>
        </a:p>
      </dgm:t>
    </dgm:pt>
    <dgm:pt modelId="{1B02EA8D-8CE2-4FBF-901F-C56C386B5F55}" type="sibTrans" cxnId="{320D40AD-D77C-44D0-B877-0080189AC487}">
      <dgm:prSet/>
      <dgm:spPr>
        <a:xfrm>
          <a:off x="235" y="0"/>
          <a:ext cx="1128393" cy="11283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A4479616-E21F-467B-A8B9-95C5D24E5772}">
      <dgm:prSet phldrT="[Text]" custT="1"/>
      <dgm:spPr>
        <a:xfrm>
          <a:off x="1788738" y="0"/>
          <a:ext cx="5257250" cy="423147"/>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Sama purisha </a:t>
          </a:r>
          <a:r>
            <a:rPr lang="en-US" sz="1600" dirty="0" smtClean="0">
              <a:solidFill>
                <a:sysClr val="windowText" lastClr="000000">
                  <a:hueOff val="0"/>
                  <a:satOff val="0"/>
                  <a:lumOff val="0"/>
                  <a:alphaOff val="0"/>
                </a:sysClr>
              </a:solidFill>
              <a:latin typeface="Calibri" panose="020F0502020204030204"/>
              <a:ea typeface="+mn-ea"/>
              <a:cs typeface="+mn-cs"/>
            </a:rPr>
            <a:t>– Ama (toxins) mixed with fecal matter</a:t>
          </a:r>
        </a:p>
        <a:p>
          <a:r>
            <a:rPr lang="en-US" sz="1600" dirty="0" smtClean="0">
              <a:solidFill>
                <a:sysClr val="windowText" lastClr="000000">
                  <a:hueOff val="0"/>
                  <a:satOff val="0"/>
                  <a:lumOff val="0"/>
                  <a:alphaOff val="0"/>
                </a:sysClr>
              </a:solidFill>
              <a:latin typeface="Calibri" panose="020F0502020204030204"/>
              <a:ea typeface="+mn-ea"/>
              <a:cs typeface="+mn-cs"/>
            </a:rPr>
            <a:t>One that sinks in water, foul smelling, very sticky, not well formed, comes out in small frequent quantities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A3EF5E4F-976A-47A0-B5DC-F7292A28493C}" type="parTrans" cxnId="{D4F24038-E408-4F4D-8129-40ACFCC9FBE3}">
      <dgm:prSet/>
      <dgm:spPr/>
      <dgm:t>
        <a:bodyPr/>
        <a:lstStyle/>
        <a:p>
          <a:endParaRPr lang="en-US"/>
        </a:p>
      </dgm:t>
    </dgm:pt>
    <dgm:pt modelId="{A852D40D-4A4F-46F4-8318-52DE3576F9AF}" type="sibTrans" cxnId="{D4F24038-E408-4F4D-8129-40ACFCC9FBE3}">
      <dgm:prSet/>
      <dgm:spPr>
        <a:xfrm>
          <a:off x="1365590" y="0"/>
          <a:ext cx="423147" cy="423147"/>
        </a:xfrm>
        <a:prstGeom prst="ellipse">
          <a:avLst/>
        </a:prstGeom>
        <a:blipFill rotWithShape="1">
          <a:blip xmlns:r="http://schemas.openxmlformats.org/officeDocument/2006/relationships" r:embed="rId2"/>
          <a:stretch>
            <a:fillRect/>
          </a:stretch>
        </a:blipFill>
        <a:ln w="12700" cap="flat" cmpd="sng" algn="ctr">
          <a:solidFill>
            <a:srgbClr val="553A25"/>
          </a:solidFill>
          <a:prstDash val="solid"/>
          <a:miter lim="800000"/>
        </a:ln>
        <a:effectLst/>
      </dgm:spPr>
      <dgm:t>
        <a:bodyPr/>
        <a:lstStyle/>
        <a:p>
          <a:endParaRPr lang="en-US"/>
        </a:p>
      </dgm:t>
    </dgm:pt>
    <dgm:pt modelId="{D7EAF622-3A83-4789-A0D9-8B32B71552D3}">
      <dgm:prSet phldrT="[Text]" custT="1"/>
      <dgm:spPr>
        <a:xfrm>
          <a:off x="1788738" y="705245"/>
          <a:ext cx="5255269" cy="423147"/>
        </a:xfrm>
        <a:prstGeom prst="rect">
          <a:avLst/>
        </a:prstGeom>
        <a:noFill/>
        <a:ln>
          <a:noFill/>
        </a:ln>
        <a:effectLst/>
      </dgm:spPr>
      <dgm:t>
        <a:bodyPr/>
        <a:lstStyle/>
        <a:p>
          <a:r>
            <a:rPr lang="en-US" sz="1600" b="1" dirty="0" smtClean="0">
              <a:solidFill>
                <a:sysClr val="windowText" lastClr="000000">
                  <a:hueOff val="0"/>
                  <a:satOff val="0"/>
                  <a:lumOff val="0"/>
                  <a:alphaOff val="0"/>
                </a:sysClr>
              </a:solidFill>
              <a:latin typeface="Calibri" panose="020F0502020204030204"/>
              <a:ea typeface="+mn-ea"/>
              <a:cs typeface="+mn-cs"/>
            </a:rPr>
            <a:t>Nirama purisha </a:t>
          </a:r>
          <a:r>
            <a:rPr lang="en-US" sz="1600" dirty="0" smtClean="0">
              <a:solidFill>
                <a:sysClr val="windowText" lastClr="000000">
                  <a:hueOff val="0"/>
                  <a:satOff val="0"/>
                  <a:lumOff val="0"/>
                  <a:alphaOff val="0"/>
                </a:sysClr>
              </a:solidFill>
              <a:latin typeface="Calibri" panose="020F0502020204030204"/>
              <a:ea typeface="+mn-ea"/>
              <a:cs typeface="+mn-cs"/>
            </a:rPr>
            <a:t>– No ama is mixed with fecal matter </a:t>
          </a:r>
        </a:p>
        <a:p>
          <a:r>
            <a:rPr lang="en-US" sz="1600" dirty="0" smtClean="0">
              <a:solidFill>
                <a:sysClr val="windowText" lastClr="000000">
                  <a:hueOff val="0"/>
                  <a:satOff val="0"/>
                  <a:lumOff val="0"/>
                  <a:alphaOff val="0"/>
                </a:sysClr>
              </a:solidFill>
              <a:latin typeface="Calibri" panose="020F0502020204030204"/>
              <a:ea typeface="+mn-ea"/>
              <a:cs typeface="+mn-cs"/>
            </a:rPr>
            <a:t>Bowel movement comes easily , after waking every day, no foul smell, floats, is well formed, not sticky.</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2540654D-961C-4DE4-8270-8B38310D072A}" type="parTrans" cxnId="{D896EFAA-0E15-4689-B484-7E6550FC976E}">
      <dgm:prSet/>
      <dgm:spPr/>
      <dgm:t>
        <a:bodyPr/>
        <a:lstStyle/>
        <a:p>
          <a:endParaRPr lang="en-US"/>
        </a:p>
      </dgm:t>
    </dgm:pt>
    <dgm:pt modelId="{1B4D05F1-A247-420C-9C5F-03A73F4191F0}" type="sibTrans" cxnId="{D896EFAA-0E15-4689-B484-7E6550FC976E}">
      <dgm:prSet/>
      <dgm:spPr>
        <a:xfrm>
          <a:off x="1365590" y="705245"/>
          <a:ext cx="423147" cy="423147"/>
        </a:xfrm>
        <a:prstGeom prst="ellipse">
          <a:avLst/>
        </a:prstGeom>
        <a:blipFill rotWithShape="1">
          <a:blip xmlns:r="http://schemas.openxmlformats.org/officeDocument/2006/relationships" r:embed="rId3"/>
          <a:stretch>
            <a:fillRect/>
          </a:stretch>
        </a:blipFill>
        <a:ln w="12700" cap="flat" cmpd="sng" algn="ctr">
          <a:solidFill>
            <a:srgbClr val="553A25"/>
          </a:solidFill>
          <a:prstDash val="solid"/>
          <a:miter lim="800000"/>
        </a:ln>
        <a:effectLst/>
      </dgm:spPr>
      <dgm:t>
        <a:bodyPr/>
        <a:lstStyle/>
        <a:p>
          <a:endParaRPr lang="en-US"/>
        </a:p>
      </dgm:t>
    </dgm:pt>
    <dgm:pt modelId="{CD39348D-6CBC-40F0-BBC1-0D08950C2898}" type="pres">
      <dgm:prSet presAssocID="{CA3819B7-BC85-4456-B424-1624ECB71ED3}" presName="Name0" presStyleCnt="0">
        <dgm:presLayoutVars>
          <dgm:chMax val="7"/>
          <dgm:chPref val="7"/>
          <dgm:dir/>
        </dgm:presLayoutVars>
      </dgm:prSet>
      <dgm:spPr/>
      <dgm:t>
        <a:bodyPr/>
        <a:lstStyle/>
        <a:p>
          <a:endParaRPr lang="en-US"/>
        </a:p>
      </dgm:t>
    </dgm:pt>
    <dgm:pt modelId="{9F5112C5-647B-45D2-893E-E7CD77FB34C1}" type="pres">
      <dgm:prSet presAssocID="{CA3819B7-BC85-4456-B424-1624ECB71ED3}" presName="Name1" presStyleCnt="0"/>
      <dgm:spPr/>
    </dgm:pt>
    <dgm:pt modelId="{E1ED8819-9DF5-4AF6-9A25-E44ACE69D7B6}" type="pres">
      <dgm:prSet presAssocID="{1B02EA8D-8CE2-4FBF-901F-C56C386B5F55}" presName="picture_1" presStyleCnt="0"/>
      <dgm:spPr/>
    </dgm:pt>
    <dgm:pt modelId="{54B3A268-4BC1-41D9-8AA9-26BB87871285}" type="pres">
      <dgm:prSet presAssocID="{1B02EA8D-8CE2-4FBF-901F-C56C386B5F55}" presName="pictureRepeatNode" presStyleLbl="alignImgPlace1" presStyleIdx="0" presStyleCnt="3"/>
      <dgm:spPr/>
      <dgm:t>
        <a:bodyPr/>
        <a:lstStyle/>
        <a:p>
          <a:endParaRPr lang="en-US"/>
        </a:p>
      </dgm:t>
    </dgm:pt>
    <dgm:pt modelId="{07A3C51D-969C-4C6B-A697-5A66344E28C4}" type="pres">
      <dgm:prSet presAssocID="{83F8326A-F194-469B-A58D-A12E84B99DD8}" presName="text_1" presStyleLbl="node1" presStyleIdx="0" presStyleCnt="0" custScaleX="142330" custLinFactY="-33934" custLinFactNeighborX="-832" custLinFactNeighborY="-100000">
        <dgm:presLayoutVars>
          <dgm:bulletEnabled val="1"/>
        </dgm:presLayoutVars>
      </dgm:prSet>
      <dgm:spPr/>
      <dgm:t>
        <a:bodyPr/>
        <a:lstStyle/>
        <a:p>
          <a:endParaRPr lang="en-US"/>
        </a:p>
      </dgm:t>
    </dgm:pt>
    <dgm:pt modelId="{C6FF6DC5-2299-4442-B97A-F53FF1F793B9}" type="pres">
      <dgm:prSet presAssocID="{A852D40D-4A4F-46F4-8318-52DE3576F9AF}" presName="picture_2" presStyleCnt="0"/>
      <dgm:spPr/>
    </dgm:pt>
    <dgm:pt modelId="{690BC1FD-5368-4542-8E3A-C29EF5A51F2D}" type="pres">
      <dgm:prSet presAssocID="{A852D40D-4A4F-46F4-8318-52DE3576F9AF}" presName="pictureRepeatNode" presStyleLbl="alignImgPlace1" presStyleIdx="1" presStyleCnt="3"/>
      <dgm:spPr/>
      <dgm:t>
        <a:bodyPr/>
        <a:lstStyle/>
        <a:p>
          <a:endParaRPr lang="en-US"/>
        </a:p>
      </dgm:t>
    </dgm:pt>
    <dgm:pt modelId="{BA45721B-F857-4381-9ED4-1ACF91E5E514}" type="pres">
      <dgm:prSet presAssocID="{A4479616-E21F-467B-A8B9-95C5D24E5772}" presName="line_2" presStyleLbl="parChTrans1D1" presStyleIdx="0" presStyleCnt="2"/>
      <dgm:spPr>
        <a:xfrm>
          <a:off x="564431" y="211573"/>
          <a:ext cx="1012732"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C666DE63-C546-4111-B3A1-809FCF5370B1}" type="pres">
      <dgm:prSet presAssocID="{A4479616-E21F-467B-A8B9-95C5D24E5772}" presName="textparent_2" presStyleLbl="node1" presStyleIdx="0" presStyleCnt="0"/>
      <dgm:spPr/>
    </dgm:pt>
    <dgm:pt modelId="{9C7259BC-47AD-4E54-8C1E-60D95D9F4073}" type="pres">
      <dgm:prSet presAssocID="{A4479616-E21F-467B-A8B9-95C5D24E5772}" presName="text_2" presStyleLbl="revTx" presStyleIdx="0" presStyleCnt="2" custScaleX="136532">
        <dgm:presLayoutVars>
          <dgm:bulletEnabled val="1"/>
        </dgm:presLayoutVars>
      </dgm:prSet>
      <dgm:spPr/>
      <dgm:t>
        <a:bodyPr/>
        <a:lstStyle/>
        <a:p>
          <a:endParaRPr lang="en-US"/>
        </a:p>
      </dgm:t>
    </dgm:pt>
    <dgm:pt modelId="{0615564C-ADE7-40A7-8699-65A848AB79F6}" type="pres">
      <dgm:prSet presAssocID="{1B4D05F1-A247-420C-9C5F-03A73F4191F0}" presName="picture_3" presStyleCnt="0"/>
      <dgm:spPr/>
    </dgm:pt>
    <dgm:pt modelId="{42B4ADDC-28EA-454B-A777-D52117E71BBC}" type="pres">
      <dgm:prSet presAssocID="{1B4D05F1-A247-420C-9C5F-03A73F4191F0}" presName="pictureRepeatNode" presStyleLbl="alignImgPlace1" presStyleIdx="2" presStyleCnt="3"/>
      <dgm:spPr/>
      <dgm:t>
        <a:bodyPr/>
        <a:lstStyle/>
        <a:p>
          <a:endParaRPr lang="en-US"/>
        </a:p>
      </dgm:t>
    </dgm:pt>
    <dgm:pt modelId="{8D575CB0-3E44-421A-9AC4-376457C10CA7}" type="pres">
      <dgm:prSet presAssocID="{D7EAF622-3A83-4789-A0D9-8B32B71552D3}" presName="line_3" presStyleLbl="parChTrans1D1" presStyleIdx="1" presStyleCnt="2"/>
      <dgm:spPr>
        <a:xfrm>
          <a:off x="564431" y="916819"/>
          <a:ext cx="1012732" cy="0"/>
        </a:xfrm>
        <a:prstGeom prst="line">
          <a:avLst/>
        </a:prstGeom>
        <a:noFill/>
        <a:ln w="12700" cap="flat" cmpd="sng" algn="ctr">
          <a:solidFill>
            <a:srgbClr val="5B9BD5">
              <a:shade val="60000"/>
              <a:hueOff val="0"/>
              <a:satOff val="0"/>
              <a:lumOff val="0"/>
              <a:alphaOff val="0"/>
            </a:srgbClr>
          </a:solidFill>
          <a:prstDash val="solid"/>
          <a:miter lim="800000"/>
        </a:ln>
        <a:effectLst/>
      </dgm:spPr>
      <dgm:t>
        <a:bodyPr/>
        <a:lstStyle/>
        <a:p>
          <a:endParaRPr lang="en-US"/>
        </a:p>
      </dgm:t>
    </dgm:pt>
    <dgm:pt modelId="{327F8D50-B90A-4D56-AC97-FFD5776BE7C7}" type="pres">
      <dgm:prSet presAssocID="{D7EAF622-3A83-4789-A0D9-8B32B71552D3}" presName="textparent_3" presStyleLbl="node1" presStyleIdx="0" presStyleCnt="0"/>
      <dgm:spPr/>
    </dgm:pt>
    <dgm:pt modelId="{BED3604F-63BB-4BC4-BF59-E9857B698DBF}" type="pres">
      <dgm:prSet presAssocID="{D7EAF622-3A83-4789-A0D9-8B32B71552D3}" presName="text_3" presStyleLbl="revTx" presStyleIdx="1" presStyleCnt="2" custScaleX="327004">
        <dgm:presLayoutVars>
          <dgm:bulletEnabled val="1"/>
        </dgm:presLayoutVars>
      </dgm:prSet>
      <dgm:spPr/>
      <dgm:t>
        <a:bodyPr/>
        <a:lstStyle/>
        <a:p>
          <a:endParaRPr lang="en-US"/>
        </a:p>
      </dgm:t>
    </dgm:pt>
  </dgm:ptLst>
  <dgm:cxnLst>
    <dgm:cxn modelId="{972D8FCD-CEB9-4205-AF31-0D4F57303600}" type="presOf" srcId="{1B4D05F1-A247-420C-9C5F-03A73F4191F0}" destId="{42B4ADDC-28EA-454B-A777-D52117E71BBC}" srcOrd="0" destOrd="0" presId="urn:microsoft.com/office/officeart/2008/layout/CircularPictureCallout"/>
    <dgm:cxn modelId="{F6B7B697-0FBE-4B3B-8FDB-DF59EFA7DE8E}" type="presOf" srcId="{A852D40D-4A4F-46F4-8318-52DE3576F9AF}" destId="{690BC1FD-5368-4542-8E3A-C29EF5A51F2D}" srcOrd="0" destOrd="0" presId="urn:microsoft.com/office/officeart/2008/layout/CircularPictureCallout"/>
    <dgm:cxn modelId="{D4F24038-E408-4F4D-8129-40ACFCC9FBE3}" srcId="{CA3819B7-BC85-4456-B424-1624ECB71ED3}" destId="{A4479616-E21F-467B-A8B9-95C5D24E5772}" srcOrd="1" destOrd="0" parTransId="{A3EF5E4F-976A-47A0-B5DC-F7292A28493C}" sibTransId="{A852D40D-4A4F-46F4-8318-52DE3576F9AF}"/>
    <dgm:cxn modelId="{EDD97016-0366-4009-B37F-32CF0E90DA99}" type="presOf" srcId="{D7EAF622-3A83-4789-A0D9-8B32B71552D3}" destId="{BED3604F-63BB-4BC4-BF59-E9857B698DBF}" srcOrd="0" destOrd="0" presId="urn:microsoft.com/office/officeart/2008/layout/CircularPictureCallout"/>
    <dgm:cxn modelId="{E08634D9-9E56-4D03-B1BB-ECA7201AF366}" type="presOf" srcId="{83F8326A-F194-469B-A58D-A12E84B99DD8}" destId="{07A3C51D-969C-4C6B-A697-5A66344E28C4}" srcOrd="0" destOrd="0" presId="urn:microsoft.com/office/officeart/2008/layout/CircularPictureCallout"/>
    <dgm:cxn modelId="{B701E584-3FA2-44E8-AFC5-EC8047D83C00}" type="presOf" srcId="{A4479616-E21F-467B-A8B9-95C5D24E5772}" destId="{9C7259BC-47AD-4E54-8C1E-60D95D9F4073}" srcOrd="0" destOrd="0" presId="urn:microsoft.com/office/officeart/2008/layout/CircularPictureCallout"/>
    <dgm:cxn modelId="{83483140-54F1-4D2C-A354-9F8338C3C38C}" type="presOf" srcId="{CA3819B7-BC85-4456-B424-1624ECB71ED3}" destId="{CD39348D-6CBC-40F0-BBC1-0D08950C2898}" srcOrd="0" destOrd="0" presId="urn:microsoft.com/office/officeart/2008/layout/CircularPictureCallout"/>
    <dgm:cxn modelId="{941E000E-E065-4260-8CA0-302E29AA256D}" type="presOf" srcId="{1B02EA8D-8CE2-4FBF-901F-C56C386B5F55}" destId="{54B3A268-4BC1-41D9-8AA9-26BB87871285}" srcOrd="0" destOrd="0" presId="urn:microsoft.com/office/officeart/2008/layout/CircularPictureCallout"/>
    <dgm:cxn modelId="{D896EFAA-0E15-4689-B484-7E6550FC976E}" srcId="{CA3819B7-BC85-4456-B424-1624ECB71ED3}" destId="{D7EAF622-3A83-4789-A0D9-8B32B71552D3}" srcOrd="2" destOrd="0" parTransId="{2540654D-961C-4DE4-8270-8B38310D072A}" sibTransId="{1B4D05F1-A247-420C-9C5F-03A73F4191F0}"/>
    <dgm:cxn modelId="{320D40AD-D77C-44D0-B877-0080189AC487}" srcId="{CA3819B7-BC85-4456-B424-1624ECB71ED3}" destId="{83F8326A-F194-469B-A58D-A12E84B99DD8}" srcOrd="0" destOrd="0" parTransId="{1CCD537B-E93E-4069-B5D3-A6E0E639561E}" sibTransId="{1B02EA8D-8CE2-4FBF-901F-C56C386B5F55}"/>
    <dgm:cxn modelId="{80656F5D-A037-4A78-B7CA-5EDF3A0C5438}" type="presParOf" srcId="{CD39348D-6CBC-40F0-BBC1-0D08950C2898}" destId="{9F5112C5-647B-45D2-893E-E7CD77FB34C1}" srcOrd="0" destOrd="0" presId="urn:microsoft.com/office/officeart/2008/layout/CircularPictureCallout"/>
    <dgm:cxn modelId="{863C09F9-6186-4420-8C8B-3A1E2193935E}" type="presParOf" srcId="{9F5112C5-647B-45D2-893E-E7CD77FB34C1}" destId="{E1ED8819-9DF5-4AF6-9A25-E44ACE69D7B6}" srcOrd="0" destOrd="0" presId="urn:microsoft.com/office/officeart/2008/layout/CircularPictureCallout"/>
    <dgm:cxn modelId="{A0FC16E4-C0F4-44B6-A6D9-05C32DBC8EA4}" type="presParOf" srcId="{E1ED8819-9DF5-4AF6-9A25-E44ACE69D7B6}" destId="{54B3A268-4BC1-41D9-8AA9-26BB87871285}" srcOrd="0" destOrd="0" presId="urn:microsoft.com/office/officeart/2008/layout/CircularPictureCallout"/>
    <dgm:cxn modelId="{D783F361-70A7-46A1-BB33-0B5DD640BE28}" type="presParOf" srcId="{9F5112C5-647B-45D2-893E-E7CD77FB34C1}" destId="{07A3C51D-969C-4C6B-A697-5A66344E28C4}" srcOrd="1" destOrd="0" presId="urn:microsoft.com/office/officeart/2008/layout/CircularPictureCallout"/>
    <dgm:cxn modelId="{9CA3278C-1BFE-4B72-AA91-590CA15AF356}" type="presParOf" srcId="{9F5112C5-647B-45D2-893E-E7CD77FB34C1}" destId="{C6FF6DC5-2299-4442-B97A-F53FF1F793B9}" srcOrd="2" destOrd="0" presId="urn:microsoft.com/office/officeart/2008/layout/CircularPictureCallout"/>
    <dgm:cxn modelId="{94CBF19B-10EF-45AF-925E-14B93F5CC04E}" type="presParOf" srcId="{C6FF6DC5-2299-4442-B97A-F53FF1F793B9}" destId="{690BC1FD-5368-4542-8E3A-C29EF5A51F2D}" srcOrd="0" destOrd="0" presId="urn:microsoft.com/office/officeart/2008/layout/CircularPictureCallout"/>
    <dgm:cxn modelId="{9CE07886-2BF9-4614-ACF2-F73347AA6CFB}" type="presParOf" srcId="{9F5112C5-647B-45D2-893E-E7CD77FB34C1}" destId="{BA45721B-F857-4381-9ED4-1ACF91E5E514}" srcOrd="3" destOrd="0" presId="urn:microsoft.com/office/officeart/2008/layout/CircularPictureCallout"/>
    <dgm:cxn modelId="{8C0DB086-D5AA-4F5B-ACCC-51911D5E8173}" type="presParOf" srcId="{9F5112C5-647B-45D2-893E-E7CD77FB34C1}" destId="{C666DE63-C546-4111-B3A1-809FCF5370B1}" srcOrd="4" destOrd="0" presId="urn:microsoft.com/office/officeart/2008/layout/CircularPictureCallout"/>
    <dgm:cxn modelId="{342CD831-5304-45CE-85FF-7355EB2062C3}" type="presParOf" srcId="{C666DE63-C546-4111-B3A1-809FCF5370B1}" destId="{9C7259BC-47AD-4E54-8C1E-60D95D9F4073}" srcOrd="0" destOrd="0" presId="urn:microsoft.com/office/officeart/2008/layout/CircularPictureCallout"/>
    <dgm:cxn modelId="{8B5DD682-8996-4F92-A08C-B0D3EA772B0B}" type="presParOf" srcId="{9F5112C5-647B-45D2-893E-E7CD77FB34C1}" destId="{0615564C-ADE7-40A7-8699-65A848AB79F6}" srcOrd="5" destOrd="0" presId="urn:microsoft.com/office/officeart/2008/layout/CircularPictureCallout"/>
    <dgm:cxn modelId="{A9C7117A-D3B8-472F-932D-0DFC34D2C156}" type="presParOf" srcId="{0615564C-ADE7-40A7-8699-65A848AB79F6}" destId="{42B4ADDC-28EA-454B-A777-D52117E71BBC}" srcOrd="0" destOrd="0" presId="urn:microsoft.com/office/officeart/2008/layout/CircularPictureCallout"/>
    <dgm:cxn modelId="{641C52DA-A17B-46EA-AD3F-269A6929B042}" type="presParOf" srcId="{9F5112C5-647B-45D2-893E-E7CD77FB34C1}" destId="{8D575CB0-3E44-421A-9AC4-376457C10CA7}" srcOrd="6" destOrd="0" presId="urn:microsoft.com/office/officeart/2008/layout/CircularPictureCallout"/>
    <dgm:cxn modelId="{941B9953-B8DE-45C8-9344-7AD7500522F0}" type="presParOf" srcId="{9F5112C5-647B-45D2-893E-E7CD77FB34C1}" destId="{327F8D50-B90A-4D56-AC97-FFD5776BE7C7}" srcOrd="7" destOrd="0" presId="urn:microsoft.com/office/officeart/2008/layout/CircularPictureCallout"/>
    <dgm:cxn modelId="{572887AE-96C0-4493-BEAB-ACDA2F9E72AE}" type="presParOf" srcId="{327F8D50-B90A-4D56-AC97-FFD5776BE7C7}" destId="{BED3604F-63BB-4BC4-BF59-E9857B698DBF}" srcOrd="0" destOrd="0" presId="urn:microsoft.com/office/officeart/2008/layout/CircularPictureCallout"/>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890E081-809B-4A61-95EE-1000E157A9F9}"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B8AB9316-EAFD-4A54-AC4A-676C0A8CBD1B}">
      <dgm:prSet phldrT="[Text]" custT="1"/>
      <dgm:spPr>
        <a:solidFill>
          <a:schemeClr val="accent1">
            <a:lumMod val="50000"/>
          </a:schemeClr>
        </a:solidFill>
      </dgm:spPr>
      <dgm:t>
        <a:bodyPr/>
        <a:lstStyle/>
        <a:p>
          <a:pPr>
            <a:lnSpc>
              <a:spcPct val="100000"/>
            </a:lnSpc>
          </a:pPr>
          <a:r>
            <a:rPr lang="en-US" sz="1800" b="1" dirty="0" smtClean="0"/>
            <a:t>Rasa</a:t>
          </a:r>
          <a:r>
            <a:rPr lang="en-US" sz="1800" dirty="0" smtClean="0"/>
            <a:t> (plasma)</a:t>
          </a:r>
          <a:endParaRPr lang="en-US" sz="1800" dirty="0"/>
        </a:p>
      </dgm:t>
    </dgm:pt>
    <dgm:pt modelId="{5B2E6555-493C-4FE5-9235-362FA1DD912B}" type="parTrans" cxnId="{A4907F34-4B9B-48F1-A8EC-8268CAAC2FF6}">
      <dgm:prSet/>
      <dgm:spPr/>
      <dgm:t>
        <a:bodyPr/>
        <a:lstStyle/>
        <a:p>
          <a:endParaRPr lang="en-US"/>
        </a:p>
      </dgm:t>
    </dgm:pt>
    <dgm:pt modelId="{B20E5FAA-3C18-43B9-A38E-C5CD1C0836CB}" type="sibTrans" cxnId="{A4907F34-4B9B-48F1-A8EC-8268CAAC2FF6}">
      <dgm:prSet/>
      <dgm:spPr/>
      <dgm:t>
        <a:bodyPr/>
        <a:lstStyle/>
        <a:p>
          <a:endParaRPr lang="en-US"/>
        </a:p>
      </dgm:t>
    </dgm:pt>
    <dgm:pt modelId="{01C220E2-ABD0-4641-B062-09DFF96CCFF4}">
      <dgm:prSet phldrT="[Text]" custT="1"/>
      <dgm:spPr>
        <a:solidFill>
          <a:schemeClr val="accent1">
            <a:lumMod val="50000"/>
          </a:schemeClr>
        </a:solidFill>
      </dgm:spPr>
      <dgm:t>
        <a:bodyPr/>
        <a:lstStyle/>
        <a:p>
          <a:r>
            <a:rPr lang="en-US" sz="1800" b="1" dirty="0" smtClean="0"/>
            <a:t>Asthi</a:t>
          </a:r>
          <a:r>
            <a:rPr lang="en-US" sz="1800" dirty="0" smtClean="0"/>
            <a:t> (bone)</a:t>
          </a:r>
          <a:endParaRPr lang="en-US" sz="1800" dirty="0"/>
        </a:p>
      </dgm:t>
    </dgm:pt>
    <dgm:pt modelId="{D1048661-908E-4FFA-9E03-BF2196463216}" type="parTrans" cxnId="{5F3C6917-9FF8-46AC-AF27-CA28636DE5E2}">
      <dgm:prSet/>
      <dgm:spPr/>
      <dgm:t>
        <a:bodyPr/>
        <a:lstStyle/>
        <a:p>
          <a:endParaRPr lang="en-US"/>
        </a:p>
      </dgm:t>
    </dgm:pt>
    <dgm:pt modelId="{D66A9BBF-6B86-408E-A76D-13A552C19029}" type="sibTrans" cxnId="{5F3C6917-9FF8-46AC-AF27-CA28636DE5E2}">
      <dgm:prSet/>
      <dgm:spPr/>
      <dgm:t>
        <a:bodyPr/>
        <a:lstStyle/>
        <a:p>
          <a:endParaRPr lang="en-US"/>
        </a:p>
      </dgm:t>
    </dgm:pt>
    <dgm:pt modelId="{0763BD00-CAEA-4FD3-90D8-79C3B3D7D267}">
      <dgm:prSet phldrT="[Text]" custT="1"/>
      <dgm:spPr>
        <a:solidFill>
          <a:schemeClr val="accent1">
            <a:lumMod val="75000"/>
          </a:schemeClr>
        </a:solidFill>
      </dgm:spPr>
      <dgm:t>
        <a:bodyPr/>
        <a:lstStyle/>
        <a:p>
          <a:r>
            <a:rPr lang="en-US" sz="1800" b="1" dirty="0" smtClean="0"/>
            <a:t>Majja</a:t>
          </a:r>
          <a:r>
            <a:rPr lang="en-US" sz="1800" dirty="0" smtClean="0"/>
            <a:t> (nerve)</a:t>
          </a:r>
          <a:endParaRPr lang="en-US" sz="1800" dirty="0"/>
        </a:p>
      </dgm:t>
    </dgm:pt>
    <dgm:pt modelId="{ED9F233B-2B22-43E3-9282-93A8D322E514}" type="parTrans" cxnId="{6F620D6E-0654-4BCE-BB58-D072AB012E9D}">
      <dgm:prSet/>
      <dgm:spPr/>
      <dgm:t>
        <a:bodyPr/>
        <a:lstStyle/>
        <a:p>
          <a:endParaRPr lang="en-US"/>
        </a:p>
      </dgm:t>
    </dgm:pt>
    <dgm:pt modelId="{A860C717-E558-45DF-87FA-508C4B4E4072}" type="sibTrans" cxnId="{6F620D6E-0654-4BCE-BB58-D072AB012E9D}">
      <dgm:prSet/>
      <dgm:spPr/>
      <dgm:t>
        <a:bodyPr/>
        <a:lstStyle/>
        <a:p>
          <a:endParaRPr lang="en-US"/>
        </a:p>
      </dgm:t>
    </dgm:pt>
    <dgm:pt modelId="{8F99629F-8B60-4B98-9408-E9E1F8221554}">
      <dgm:prSet phldrT="[Text]" custT="1"/>
      <dgm:spPr>
        <a:solidFill>
          <a:schemeClr val="accent1">
            <a:lumMod val="50000"/>
          </a:schemeClr>
        </a:solidFill>
      </dgm:spPr>
      <dgm:t>
        <a:bodyPr/>
        <a:lstStyle/>
        <a:p>
          <a:r>
            <a:rPr lang="en-US" sz="1800" b="1" dirty="0" smtClean="0"/>
            <a:t>Shukra</a:t>
          </a:r>
          <a:r>
            <a:rPr lang="en-US" sz="1800" dirty="0" smtClean="0"/>
            <a:t> </a:t>
          </a:r>
          <a:r>
            <a:rPr lang="en-US" sz="1600" dirty="0" smtClean="0"/>
            <a:t>reproductive</a:t>
          </a:r>
          <a:endParaRPr lang="en-US" sz="1600" dirty="0"/>
        </a:p>
      </dgm:t>
    </dgm:pt>
    <dgm:pt modelId="{BA6F7F79-D55B-4121-91AE-104156010511}" type="parTrans" cxnId="{7D53B4B3-52B5-4C9D-9EA1-C9865DFF331D}">
      <dgm:prSet/>
      <dgm:spPr/>
      <dgm:t>
        <a:bodyPr/>
        <a:lstStyle/>
        <a:p>
          <a:endParaRPr lang="en-US"/>
        </a:p>
      </dgm:t>
    </dgm:pt>
    <dgm:pt modelId="{F536E066-72BF-4032-8A01-CDA089222525}" type="sibTrans" cxnId="{7D53B4B3-52B5-4C9D-9EA1-C9865DFF331D}">
      <dgm:prSet/>
      <dgm:spPr/>
      <dgm:t>
        <a:bodyPr/>
        <a:lstStyle/>
        <a:p>
          <a:endParaRPr lang="en-US"/>
        </a:p>
      </dgm:t>
    </dgm:pt>
    <dgm:pt modelId="{AEF894CD-FEEA-4538-8A34-C72EF2B621C1}">
      <dgm:prSet phldrT="[Text]" custT="1"/>
      <dgm:spPr>
        <a:solidFill>
          <a:schemeClr val="accent1">
            <a:lumMod val="50000"/>
          </a:schemeClr>
        </a:solidFill>
      </dgm:spPr>
      <dgm:t>
        <a:bodyPr/>
        <a:lstStyle/>
        <a:p>
          <a:r>
            <a:rPr lang="en-US" sz="1800" b="1" dirty="0" smtClean="0"/>
            <a:t>Mamsa</a:t>
          </a:r>
          <a:r>
            <a:rPr lang="en-US" sz="1800" dirty="0" smtClean="0"/>
            <a:t> (muscle)</a:t>
          </a:r>
          <a:endParaRPr lang="en-US" sz="1800" dirty="0"/>
        </a:p>
      </dgm:t>
    </dgm:pt>
    <dgm:pt modelId="{77AADD5E-D612-4E14-B085-0061F19EF974}" type="parTrans" cxnId="{37F02257-DF30-4380-9097-CE8BFF140706}">
      <dgm:prSet/>
      <dgm:spPr/>
      <dgm:t>
        <a:bodyPr/>
        <a:lstStyle/>
        <a:p>
          <a:endParaRPr lang="en-US"/>
        </a:p>
      </dgm:t>
    </dgm:pt>
    <dgm:pt modelId="{8E509F0C-2419-4978-B091-338D41AC5D10}" type="sibTrans" cxnId="{37F02257-DF30-4380-9097-CE8BFF140706}">
      <dgm:prSet/>
      <dgm:spPr/>
      <dgm:t>
        <a:bodyPr/>
        <a:lstStyle/>
        <a:p>
          <a:endParaRPr lang="en-US"/>
        </a:p>
      </dgm:t>
    </dgm:pt>
    <dgm:pt modelId="{73A943BF-DCC4-44F6-B18D-2E0A6290278D}">
      <dgm:prSet phldrT="[Text]" custT="1"/>
      <dgm:spPr>
        <a:solidFill>
          <a:schemeClr val="accent1">
            <a:lumMod val="75000"/>
          </a:schemeClr>
        </a:solidFill>
      </dgm:spPr>
      <dgm:t>
        <a:bodyPr/>
        <a:lstStyle/>
        <a:p>
          <a:r>
            <a:rPr lang="en-US" sz="1800" b="1" dirty="0" smtClean="0"/>
            <a:t>Meda</a:t>
          </a:r>
          <a:r>
            <a:rPr lang="en-US" sz="1800" dirty="0" smtClean="0"/>
            <a:t> (fat)</a:t>
          </a:r>
          <a:endParaRPr lang="en-US" sz="1800" dirty="0"/>
        </a:p>
      </dgm:t>
    </dgm:pt>
    <dgm:pt modelId="{CB12CF96-8078-4894-9CC3-18512558F366}" type="parTrans" cxnId="{DAC515CB-7236-46B1-9032-06166D8C9F48}">
      <dgm:prSet/>
      <dgm:spPr/>
      <dgm:t>
        <a:bodyPr/>
        <a:lstStyle/>
        <a:p>
          <a:endParaRPr lang="en-US"/>
        </a:p>
      </dgm:t>
    </dgm:pt>
    <dgm:pt modelId="{96BD4F61-0172-4A91-8451-25EC6353A68B}" type="sibTrans" cxnId="{DAC515CB-7236-46B1-9032-06166D8C9F48}">
      <dgm:prSet/>
      <dgm:spPr/>
      <dgm:t>
        <a:bodyPr/>
        <a:lstStyle/>
        <a:p>
          <a:endParaRPr lang="en-US"/>
        </a:p>
      </dgm:t>
    </dgm:pt>
    <dgm:pt modelId="{45FF1F74-8EDA-4C01-B65E-6C048F2484E9}">
      <dgm:prSet phldrT="[Text]" custT="1"/>
      <dgm:spPr>
        <a:solidFill>
          <a:schemeClr val="accent4">
            <a:lumMod val="50000"/>
          </a:schemeClr>
        </a:solidFill>
      </dgm:spPr>
      <dgm:t>
        <a:bodyPr/>
        <a:lstStyle/>
        <a:p>
          <a:pPr algn="ctr"/>
          <a:r>
            <a:rPr lang="en-US" sz="1800" dirty="0" smtClean="0"/>
            <a:t>Breast milk, menstrual fluid        Mala: Kapha</a:t>
          </a:r>
          <a:endParaRPr lang="en-US" sz="1800" dirty="0"/>
        </a:p>
      </dgm:t>
    </dgm:pt>
    <dgm:pt modelId="{2E8111D9-0B0C-486B-AFEB-286081BD3248}" type="parTrans" cxnId="{76C298D7-5E04-44E9-9FC3-83A7DE6E266F}">
      <dgm:prSet/>
      <dgm:spPr/>
      <dgm:t>
        <a:bodyPr/>
        <a:lstStyle/>
        <a:p>
          <a:endParaRPr lang="en-US"/>
        </a:p>
      </dgm:t>
    </dgm:pt>
    <dgm:pt modelId="{1B7509FB-97BF-4C97-A2AA-F91625D0CCAE}" type="sibTrans" cxnId="{76C298D7-5E04-44E9-9FC3-83A7DE6E266F}">
      <dgm:prSet/>
      <dgm:spPr/>
      <dgm:t>
        <a:bodyPr/>
        <a:lstStyle/>
        <a:p>
          <a:endParaRPr lang="en-US"/>
        </a:p>
      </dgm:t>
    </dgm:pt>
    <dgm:pt modelId="{A0D81782-5A45-425A-87FB-D5C97A1D5474}">
      <dgm:prSet phldrT="[Text]" custT="1"/>
      <dgm:spPr>
        <a:solidFill>
          <a:schemeClr val="accent1">
            <a:lumMod val="75000"/>
          </a:schemeClr>
        </a:solidFill>
      </dgm:spPr>
      <dgm:t>
        <a:bodyPr/>
        <a:lstStyle/>
        <a:p>
          <a:r>
            <a:rPr lang="en-US" sz="1800" b="1" dirty="0" smtClean="0"/>
            <a:t>Rakta</a:t>
          </a:r>
          <a:r>
            <a:rPr lang="en-US" sz="1800" dirty="0" smtClean="0"/>
            <a:t>  (blood)</a:t>
          </a:r>
          <a:endParaRPr lang="en-US" sz="1800" dirty="0"/>
        </a:p>
      </dgm:t>
    </dgm:pt>
    <dgm:pt modelId="{1124F12E-528C-4DA2-888F-0AE1BB23B623}" type="parTrans" cxnId="{A3639839-2B63-473C-ADB9-5E1E41F5B0E1}">
      <dgm:prSet/>
      <dgm:spPr/>
      <dgm:t>
        <a:bodyPr/>
        <a:lstStyle/>
        <a:p>
          <a:endParaRPr lang="en-US"/>
        </a:p>
      </dgm:t>
    </dgm:pt>
    <dgm:pt modelId="{FC5343C0-FD36-4D18-9BEA-6787C38048F4}" type="sibTrans" cxnId="{A3639839-2B63-473C-ADB9-5E1E41F5B0E1}">
      <dgm:prSet/>
      <dgm:spPr/>
      <dgm:t>
        <a:bodyPr/>
        <a:lstStyle/>
        <a:p>
          <a:endParaRPr lang="en-US"/>
        </a:p>
      </dgm:t>
    </dgm:pt>
    <dgm:pt modelId="{AC7581C4-CC3B-4252-A211-B4EA8AF91988}">
      <dgm:prSet phldrT="[Text]" custT="1"/>
      <dgm:spPr>
        <a:solidFill>
          <a:schemeClr val="accent4">
            <a:lumMod val="50000"/>
          </a:schemeClr>
        </a:solidFill>
      </dgm:spPr>
      <dgm:t>
        <a:bodyPr/>
        <a:lstStyle/>
        <a:p>
          <a:r>
            <a:rPr lang="en-US" sz="1800" dirty="0" smtClean="0"/>
            <a:t>Plasma, Lymph, Serum – nourishes all tissues</a:t>
          </a:r>
          <a:endParaRPr lang="en-US" sz="1800" dirty="0"/>
        </a:p>
      </dgm:t>
    </dgm:pt>
    <dgm:pt modelId="{3BBEE375-33C3-430B-AD14-7F80B77F429D}" type="parTrans" cxnId="{98089C75-569C-4152-99F7-FA09993519A4}">
      <dgm:prSet/>
      <dgm:spPr/>
      <dgm:t>
        <a:bodyPr/>
        <a:lstStyle/>
        <a:p>
          <a:endParaRPr lang="en-US"/>
        </a:p>
      </dgm:t>
    </dgm:pt>
    <dgm:pt modelId="{07D0FB2B-CFBC-4F6A-A02D-F499B09F0077}" type="sibTrans" cxnId="{98089C75-569C-4152-99F7-FA09993519A4}">
      <dgm:prSet/>
      <dgm:spPr/>
      <dgm:t>
        <a:bodyPr/>
        <a:lstStyle/>
        <a:p>
          <a:endParaRPr lang="en-US"/>
        </a:p>
      </dgm:t>
    </dgm:pt>
    <dgm:pt modelId="{2DF1C965-A720-4E02-9158-F8957D5557B4}">
      <dgm:prSet phldrT="[Text]" custT="1"/>
      <dgm:spPr>
        <a:solidFill>
          <a:schemeClr val="accent3"/>
        </a:solidFill>
      </dgm:spPr>
      <dgm:t>
        <a:bodyPr/>
        <a:lstStyle/>
        <a:p>
          <a:r>
            <a:rPr lang="en-US" sz="1800" dirty="0" smtClean="0"/>
            <a:t>Blood - Life giving – carries prana</a:t>
          </a:r>
          <a:endParaRPr lang="en-US" sz="1800" dirty="0"/>
        </a:p>
      </dgm:t>
    </dgm:pt>
    <dgm:pt modelId="{2875EC33-CEEE-4229-B5A3-34958BEE3C90}" type="parTrans" cxnId="{A1ACFA5B-D639-45F4-A5C1-63BB25DBF0C6}">
      <dgm:prSet/>
      <dgm:spPr/>
      <dgm:t>
        <a:bodyPr/>
        <a:lstStyle/>
        <a:p>
          <a:endParaRPr lang="en-US"/>
        </a:p>
      </dgm:t>
    </dgm:pt>
    <dgm:pt modelId="{F21D4CC2-41C1-495F-988E-37C9E1B7E97D}" type="sibTrans" cxnId="{A1ACFA5B-D639-45F4-A5C1-63BB25DBF0C6}">
      <dgm:prSet/>
      <dgm:spPr/>
      <dgm:t>
        <a:bodyPr/>
        <a:lstStyle/>
        <a:p>
          <a:endParaRPr lang="en-US"/>
        </a:p>
      </dgm:t>
    </dgm:pt>
    <dgm:pt modelId="{9051B14F-63CB-4A39-9DE0-49A2C5FE7F8D}">
      <dgm:prSet phldrT="[Text]" custT="1"/>
      <dgm:spPr>
        <a:solidFill>
          <a:schemeClr val="accent3"/>
        </a:solidFill>
      </dgm:spPr>
      <dgm:t>
        <a:bodyPr/>
        <a:lstStyle/>
        <a:p>
          <a:r>
            <a:rPr lang="en-US" sz="1800" dirty="0" smtClean="0"/>
            <a:t>Tendons, blood vessels       Mala: Pitta</a:t>
          </a:r>
          <a:endParaRPr lang="en-US" sz="1800" dirty="0"/>
        </a:p>
      </dgm:t>
    </dgm:pt>
    <dgm:pt modelId="{BAAEDE87-3D95-49C9-AEF4-E4D576E04613}" type="parTrans" cxnId="{D69C0679-F514-46C6-B4FA-5AB0D8C79C0C}">
      <dgm:prSet/>
      <dgm:spPr/>
      <dgm:t>
        <a:bodyPr/>
        <a:lstStyle/>
        <a:p>
          <a:endParaRPr lang="en-US"/>
        </a:p>
      </dgm:t>
    </dgm:pt>
    <dgm:pt modelId="{C191F2ED-BF90-46A0-B886-8B4359EA8179}" type="sibTrans" cxnId="{D69C0679-F514-46C6-B4FA-5AB0D8C79C0C}">
      <dgm:prSet/>
      <dgm:spPr/>
      <dgm:t>
        <a:bodyPr/>
        <a:lstStyle/>
        <a:p>
          <a:endParaRPr lang="en-US"/>
        </a:p>
      </dgm:t>
    </dgm:pt>
    <dgm:pt modelId="{C3726270-2724-45DE-A714-18520E4E23E5}">
      <dgm:prSet phldrT="[Text]" custT="1"/>
      <dgm:spPr>
        <a:solidFill>
          <a:schemeClr val="accent4">
            <a:lumMod val="50000"/>
          </a:schemeClr>
        </a:solidFill>
      </dgm:spPr>
      <dgm:t>
        <a:bodyPr/>
        <a:lstStyle/>
        <a:p>
          <a:r>
            <a:rPr lang="en-US" sz="1800" dirty="0" smtClean="0"/>
            <a:t>Muscle – plastering/ protection of body</a:t>
          </a:r>
          <a:endParaRPr lang="en-US" sz="1800" dirty="0"/>
        </a:p>
      </dgm:t>
    </dgm:pt>
    <dgm:pt modelId="{00997838-11D1-4E0A-AE53-18EA8438E73E}" type="parTrans" cxnId="{53D93327-F85E-4449-B568-D93AD30856DF}">
      <dgm:prSet/>
      <dgm:spPr/>
      <dgm:t>
        <a:bodyPr/>
        <a:lstStyle/>
        <a:p>
          <a:endParaRPr lang="en-US"/>
        </a:p>
      </dgm:t>
    </dgm:pt>
    <dgm:pt modelId="{85760A14-375A-42B5-A216-F3DD13510AAB}" type="sibTrans" cxnId="{53D93327-F85E-4449-B568-D93AD30856DF}">
      <dgm:prSet/>
      <dgm:spPr/>
      <dgm:t>
        <a:bodyPr/>
        <a:lstStyle/>
        <a:p>
          <a:endParaRPr lang="en-US"/>
        </a:p>
      </dgm:t>
    </dgm:pt>
    <dgm:pt modelId="{E1AAD9B6-364A-40D0-97CF-647E1E29F2EE}">
      <dgm:prSet phldrT="[Text]" custT="1"/>
      <dgm:spPr>
        <a:solidFill>
          <a:schemeClr val="accent4">
            <a:lumMod val="50000"/>
          </a:schemeClr>
        </a:solidFill>
      </dgm:spPr>
      <dgm:t>
        <a:bodyPr/>
        <a:lstStyle/>
        <a:p>
          <a:r>
            <a:rPr lang="en-US" sz="1800" dirty="0" smtClean="0"/>
            <a:t>Subcutaneous fat, skin  Mala: natural orifices</a:t>
          </a:r>
          <a:endParaRPr lang="en-US" sz="1800" dirty="0"/>
        </a:p>
      </dgm:t>
    </dgm:pt>
    <dgm:pt modelId="{419A6685-604A-4BC1-98B1-59FA7D9DFD0B}" type="parTrans" cxnId="{BA67386E-2E19-43EC-9133-69B8760E1C4D}">
      <dgm:prSet/>
      <dgm:spPr/>
      <dgm:t>
        <a:bodyPr/>
        <a:lstStyle/>
        <a:p>
          <a:endParaRPr lang="en-US"/>
        </a:p>
      </dgm:t>
    </dgm:pt>
    <dgm:pt modelId="{1E4EF32B-0480-4AC5-A2F8-F68B95140955}" type="sibTrans" cxnId="{BA67386E-2E19-43EC-9133-69B8760E1C4D}">
      <dgm:prSet/>
      <dgm:spPr/>
      <dgm:t>
        <a:bodyPr/>
        <a:lstStyle/>
        <a:p>
          <a:endParaRPr lang="en-US"/>
        </a:p>
      </dgm:t>
    </dgm:pt>
    <dgm:pt modelId="{C32FC142-EBD2-4CD4-B5AF-13DB7FD64FF0}">
      <dgm:prSet phldrT="[Text]" custT="1"/>
      <dgm:spPr>
        <a:solidFill>
          <a:schemeClr val="accent3"/>
        </a:solidFill>
      </dgm:spPr>
      <dgm:t>
        <a:bodyPr/>
        <a:lstStyle/>
        <a:p>
          <a:r>
            <a:rPr lang="en-US" sz="1800" dirty="0" smtClean="0"/>
            <a:t>Fat – Lubrication</a:t>
          </a:r>
          <a:endParaRPr lang="en-US" sz="1800" dirty="0"/>
        </a:p>
      </dgm:t>
    </dgm:pt>
    <dgm:pt modelId="{9B0F3D94-BA34-48BF-9EDC-1B5D9B56831C}" type="parTrans" cxnId="{42358DB2-EB5D-473D-B09C-E02BF00F54ED}">
      <dgm:prSet/>
      <dgm:spPr/>
      <dgm:t>
        <a:bodyPr/>
        <a:lstStyle/>
        <a:p>
          <a:endParaRPr lang="en-US"/>
        </a:p>
      </dgm:t>
    </dgm:pt>
    <dgm:pt modelId="{4F338322-00F9-455A-8BFC-039CC5F8268C}" type="sibTrans" cxnId="{42358DB2-EB5D-473D-B09C-E02BF00F54ED}">
      <dgm:prSet/>
      <dgm:spPr/>
      <dgm:t>
        <a:bodyPr/>
        <a:lstStyle/>
        <a:p>
          <a:endParaRPr lang="en-US"/>
        </a:p>
      </dgm:t>
    </dgm:pt>
    <dgm:pt modelId="{93B91C94-5558-41E6-9AEE-09E71D1663F3}">
      <dgm:prSet phldrT="[Text]" custT="1"/>
      <dgm:spPr>
        <a:solidFill>
          <a:schemeClr val="accent3"/>
        </a:solidFill>
      </dgm:spPr>
      <dgm:t>
        <a:bodyPr/>
        <a:lstStyle/>
        <a:p>
          <a:r>
            <a:rPr lang="en-US" sz="1800" dirty="0" smtClean="0"/>
            <a:t>Ligaments       Mala: Sweat</a:t>
          </a:r>
          <a:endParaRPr lang="en-US" sz="1800" dirty="0"/>
        </a:p>
      </dgm:t>
    </dgm:pt>
    <dgm:pt modelId="{DF874C72-2CB7-4BAD-B953-C6E883199262}" type="parTrans" cxnId="{B9E65723-79A8-46FF-A21F-15096D3DD782}">
      <dgm:prSet/>
      <dgm:spPr/>
      <dgm:t>
        <a:bodyPr/>
        <a:lstStyle/>
        <a:p>
          <a:endParaRPr lang="en-US"/>
        </a:p>
      </dgm:t>
    </dgm:pt>
    <dgm:pt modelId="{BB8FBCCE-30B2-4DA8-A186-C0285BB6A785}" type="sibTrans" cxnId="{B9E65723-79A8-46FF-A21F-15096D3DD782}">
      <dgm:prSet/>
      <dgm:spPr/>
      <dgm:t>
        <a:bodyPr/>
        <a:lstStyle/>
        <a:p>
          <a:endParaRPr lang="en-US"/>
        </a:p>
      </dgm:t>
    </dgm:pt>
    <dgm:pt modelId="{BC0EDDFB-F0C5-4A3F-81CF-CDA250DE28A3}">
      <dgm:prSet phldrT="[Text]" custT="1"/>
      <dgm:spPr>
        <a:solidFill>
          <a:schemeClr val="accent4">
            <a:lumMod val="50000"/>
          </a:schemeClr>
        </a:solidFill>
      </dgm:spPr>
      <dgm:t>
        <a:bodyPr/>
        <a:lstStyle/>
        <a:p>
          <a:r>
            <a:rPr lang="en-US" sz="1800" dirty="0" smtClean="0"/>
            <a:t>Bone – support, supporting the organs</a:t>
          </a:r>
          <a:endParaRPr lang="en-US" sz="1800" dirty="0"/>
        </a:p>
      </dgm:t>
    </dgm:pt>
    <dgm:pt modelId="{FB11EB49-A159-42D6-8CCC-A884443638E4}" type="parTrans" cxnId="{7C495868-7E2C-469C-8408-0A7CB191949D}">
      <dgm:prSet/>
      <dgm:spPr/>
      <dgm:t>
        <a:bodyPr/>
        <a:lstStyle/>
        <a:p>
          <a:endParaRPr lang="en-US"/>
        </a:p>
      </dgm:t>
    </dgm:pt>
    <dgm:pt modelId="{3AF109E8-8C0D-4893-BD26-8A4A040D71C7}" type="sibTrans" cxnId="{7C495868-7E2C-469C-8408-0A7CB191949D}">
      <dgm:prSet/>
      <dgm:spPr/>
      <dgm:t>
        <a:bodyPr/>
        <a:lstStyle/>
        <a:p>
          <a:endParaRPr lang="en-US"/>
        </a:p>
      </dgm:t>
    </dgm:pt>
    <dgm:pt modelId="{AB5750C2-08AC-4821-9A36-37DC3DDC7D81}">
      <dgm:prSet phldrT="[Text]" custT="1"/>
      <dgm:spPr>
        <a:solidFill>
          <a:schemeClr val="accent4">
            <a:lumMod val="50000"/>
          </a:schemeClr>
        </a:solidFill>
      </dgm:spPr>
      <dgm:t>
        <a:bodyPr/>
        <a:lstStyle/>
        <a:p>
          <a:r>
            <a:rPr lang="en-US" sz="1800" dirty="0" smtClean="0"/>
            <a:t>Teeth        Mala: Hair, nails</a:t>
          </a:r>
          <a:endParaRPr lang="en-US" sz="1800" dirty="0"/>
        </a:p>
      </dgm:t>
    </dgm:pt>
    <dgm:pt modelId="{1549907C-83DF-4517-AD76-23CDFB9F492B}" type="parTrans" cxnId="{61809898-100C-4EE3-9AF7-C5D7B045A98B}">
      <dgm:prSet/>
      <dgm:spPr/>
      <dgm:t>
        <a:bodyPr/>
        <a:lstStyle/>
        <a:p>
          <a:endParaRPr lang="en-US"/>
        </a:p>
      </dgm:t>
    </dgm:pt>
    <dgm:pt modelId="{EE9F6529-B575-41AA-B0CC-5918A0E3FC3D}" type="sibTrans" cxnId="{61809898-100C-4EE3-9AF7-C5D7B045A98B}">
      <dgm:prSet/>
      <dgm:spPr/>
      <dgm:t>
        <a:bodyPr/>
        <a:lstStyle/>
        <a:p>
          <a:endParaRPr lang="en-US"/>
        </a:p>
      </dgm:t>
    </dgm:pt>
    <dgm:pt modelId="{C4AD0967-887B-4870-8ED6-CF6AB2B726C4}">
      <dgm:prSet phldrT="[Text]" custT="1"/>
      <dgm:spPr>
        <a:solidFill>
          <a:schemeClr val="accent3"/>
        </a:solidFill>
      </dgm:spPr>
      <dgm:t>
        <a:bodyPr/>
        <a:lstStyle/>
        <a:p>
          <a:r>
            <a:rPr lang="en-US" sz="1800" dirty="0" smtClean="0"/>
            <a:t>Bone Marrow, Nervous System – filling feeling</a:t>
          </a:r>
          <a:endParaRPr lang="en-US" sz="1800" dirty="0"/>
        </a:p>
      </dgm:t>
    </dgm:pt>
    <dgm:pt modelId="{0FEBECDD-15E7-423E-8D40-161E7B1A0CC7}" type="parTrans" cxnId="{F5AEC0E4-EC30-4912-AFF6-01B0BC195C0F}">
      <dgm:prSet/>
      <dgm:spPr/>
      <dgm:t>
        <a:bodyPr/>
        <a:lstStyle/>
        <a:p>
          <a:endParaRPr lang="en-US"/>
        </a:p>
      </dgm:t>
    </dgm:pt>
    <dgm:pt modelId="{6CA5B0E5-4122-45A9-91BB-712FE067151E}" type="sibTrans" cxnId="{F5AEC0E4-EC30-4912-AFF6-01B0BC195C0F}">
      <dgm:prSet/>
      <dgm:spPr/>
      <dgm:t>
        <a:bodyPr/>
        <a:lstStyle/>
        <a:p>
          <a:endParaRPr lang="en-US"/>
        </a:p>
      </dgm:t>
    </dgm:pt>
    <dgm:pt modelId="{86F71567-FCDC-47A9-BDD9-E03563FBFFEE}">
      <dgm:prSet phldrT="[Text]" custT="1"/>
      <dgm:spPr>
        <a:solidFill>
          <a:schemeClr val="accent3"/>
        </a:solidFill>
      </dgm:spPr>
      <dgm:t>
        <a:bodyPr/>
        <a:lstStyle/>
        <a:p>
          <a:r>
            <a:rPr lang="en-US" sz="1800" dirty="0" smtClean="0"/>
            <a:t>Tears        Mala: Oiliness in eyes, skin, feces</a:t>
          </a:r>
          <a:endParaRPr lang="en-US" sz="1800" dirty="0"/>
        </a:p>
      </dgm:t>
    </dgm:pt>
    <dgm:pt modelId="{0604A94B-80B8-4C47-A376-E50CAC648E8D}" type="parTrans" cxnId="{E060AE62-0DFD-4826-9126-8B69EF85DB86}">
      <dgm:prSet/>
      <dgm:spPr/>
      <dgm:t>
        <a:bodyPr/>
        <a:lstStyle/>
        <a:p>
          <a:endParaRPr lang="en-US"/>
        </a:p>
      </dgm:t>
    </dgm:pt>
    <dgm:pt modelId="{D6300B09-89A8-48BE-A2B6-1A7C85F1F5E4}" type="sibTrans" cxnId="{E060AE62-0DFD-4826-9126-8B69EF85DB86}">
      <dgm:prSet/>
      <dgm:spPr/>
      <dgm:t>
        <a:bodyPr/>
        <a:lstStyle/>
        <a:p>
          <a:endParaRPr lang="en-US"/>
        </a:p>
      </dgm:t>
    </dgm:pt>
    <dgm:pt modelId="{9D9D0FA8-2A35-428B-AAB4-321B7E314D98}">
      <dgm:prSet phldrT="[Text]" custT="1"/>
      <dgm:spPr>
        <a:solidFill>
          <a:schemeClr val="accent4">
            <a:lumMod val="50000"/>
          </a:schemeClr>
        </a:solidFill>
      </dgm:spPr>
      <dgm:t>
        <a:bodyPr/>
        <a:lstStyle/>
        <a:p>
          <a:r>
            <a:rPr lang="en-US" sz="1600" dirty="0" smtClean="0"/>
            <a:t>Reproductive Fluids – procreation</a:t>
          </a:r>
          <a:endParaRPr lang="en-US" sz="1600" dirty="0"/>
        </a:p>
      </dgm:t>
    </dgm:pt>
    <dgm:pt modelId="{E6A7706C-6921-401C-9B5C-C8645AA29606}" type="parTrans" cxnId="{E3E8853F-3159-446D-A494-3B4F962F9EC5}">
      <dgm:prSet/>
      <dgm:spPr/>
      <dgm:t>
        <a:bodyPr/>
        <a:lstStyle/>
        <a:p>
          <a:endParaRPr lang="en-US"/>
        </a:p>
      </dgm:t>
    </dgm:pt>
    <dgm:pt modelId="{EB340D9D-6109-435C-B1A3-80F9A30B47E7}" type="sibTrans" cxnId="{E3E8853F-3159-446D-A494-3B4F962F9EC5}">
      <dgm:prSet/>
      <dgm:spPr/>
      <dgm:t>
        <a:bodyPr/>
        <a:lstStyle/>
        <a:p>
          <a:endParaRPr lang="en-US"/>
        </a:p>
      </dgm:t>
    </dgm:pt>
    <dgm:pt modelId="{C9569577-6D2B-4EA3-ABC5-3C73AF5A07E1}" type="pres">
      <dgm:prSet presAssocID="{F890E081-809B-4A61-95EE-1000E157A9F9}" presName="Name0" presStyleCnt="0">
        <dgm:presLayoutVars>
          <dgm:chPref val="1"/>
          <dgm:dir/>
          <dgm:animOne val="branch"/>
          <dgm:animLvl val="lvl"/>
          <dgm:resizeHandles val="exact"/>
        </dgm:presLayoutVars>
      </dgm:prSet>
      <dgm:spPr/>
      <dgm:t>
        <a:bodyPr/>
        <a:lstStyle/>
        <a:p>
          <a:endParaRPr lang="en-US"/>
        </a:p>
      </dgm:t>
    </dgm:pt>
    <dgm:pt modelId="{F18970D4-7677-43BA-BB5E-5C86EC597F11}" type="pres">
      <dgm:prSet presAssocID="{B8AB9316-EAFD-4A54-AC4A-676C0A8CBD1B}" presName="root1" presStyleCnt="0"/>
      <dgm:spPr/>
    </dgm:pt>
    <dgm:pt modelId="{F6AA2BFD-797A-4F8E-9BF8-A888C35685BD}" type="pres">
      <dgm:prSet presAssocID="{B8AB9316-EAFD-4A54-AC4A-676C0A8CBD1B}" presName="LevelOneTextNode" presStyleLbl="node0" presStyleIdx="0" presStyleCnt="7" custScaleX="497018" custScaleY="122078" custLinFactX="-26318" custLinFactNeighborX="-100000" custLinFactNeighborY="-1162">
        <dgm:presLayoutVars>
          <dgm:chPref val="3"/>
        </dgm:presLayoutVars>
      </dgm:prSet>
      <dgm:spPr/>
      <dgm:t>
        <a:bodyPr/>
        <a:lstStyle/>
        <a:p>
          <a:endParaRPr lang="en-US"/>
        </a:p>
      </dgm:t>
    </dgm:pt>
    <dgm:pt modelId="{427A68C2-B70E-4E2A-9BED-6B1B5D983BC2}" type="pres">
      <dgm:prSet presAssocID="{B8AB9316-EAFD-4A54-AC4A-676C0A8CBD1B}" presName="level2hierChild" presStyleCnt="0"/>
      <dgm:spPr/>
    </dgm:pt>
    <dgm:pt modelId="{333B6DF6-A45B-42A6-ADBE-2E52A69D1B44}" type="pres">
      <dgm:prSet presAssocID="{3BBEE375-33C3-430B-AD14-7F80B77F429D}" presName="conn2-1" presStyleLbl="parChTrans1D2" presStyleIdx="0" presStyleCnt="13"/>
      <dgm:spPr/>
      <dgm:t>
        <a:bodyPr/>
        <a:lstStyle/>
        <a:p>
          <a:endParaRPr lang="en-US"/>
        </a:p>
      </dgm:t>
    </dgm:pt>
    <dgm:pt modelId="{D85C562B-8AAC-4902-9A67-DFAAC359FF2C}" type="pres">
      <dgm:prSet presAssocID="{3BBEE375-33C3-430B-AD14-7F80B77F429D}" presName="connTx" presStyleLbl="parChTrans1D2" presStyleIdx="0" presStyleCnt="13"/>
      <dgm:spPr/>
      <dgm:t>
        <a:bodyPr/>
        <a:lstStyle/>
        <a:p>
          <a:endParaRPr lang="en-US"/>
        </a:p>
      </dgm:t>
    </dgm:pt>
    <dgm:pt modelId="{F18FD3E1-112E-420C-892E-CB76493E1C45}" type="pres">
      <dgm:prSet presAssocID="{AC7581C4-CC3B-4252-A211-B4EA8AF91988}" presName="root2" presStyleCnt="0"/>
      <dgm:spPr/>
    </dgm:pt>
    <dgm:pt modelId="{8A8212D5-1E3C-4BDC-AD2F-33C01E3CCCEB}" type="pres">
      <dgm:prSet presAssocID="{AC7581C4-CC3B-4252-A211-B4EA8AF91988}" presName="LevelTwoTextNode" presStyleLbl="node2" presStyleIdx="0" presStyleCnt="13" custScaleX="1010809" custScaleY="276183">
        <dgm:presLayoutVars>
          <dgm:chPref val="3"/>
        </dgm:presLayoutVars>
      </dgm:prSet>
      <dgm:spPr/>
      <dgm:t>
        <a:bodyPr/>
        <a:lstStyle/>
        <a:p>
          <a:endParaRPr lang="en-US"/>
        </a:p>
      </dgm:t>
    </dgm:pt>
    <dgm:pt modelId="{C238456D-7A24-4A75-9E10-651CB93A0176}" type="pres">
      <dgm:prSet presAssocID="{AC7581C4-CC3B-4252-A211-B4EA8AF91988}" presName="level3hierChild" presStyleCnt="0"/>
      <dgm:spPr/>
    </dgm:pt>
    <dgm:pt modelId="{84BCF350-76BB-4575-AEA3-410A19989929}" type="pres">
      <dgm:prSet presAssocID="{2E8111D9-0B0C-486B-AFEB-286081BD3248}" presName="conn2-1" presStyleLbl="parChTrans1D2" presStyleIdx="1" presStyleCnt="13"/>
      <dgm:spPr/>
      <dgm:t>
        <a:bodyPr/>
        <a:lstStyle/>
        <a:p>
          <a:endParaRPr lang="en-US"/>
        </a:p>
      </dgm:t>
    </dgm:pt>
    <dgm:pt modelId="{095080BB-853A-44F4-AE6A-BD62C24D3688}" type="pres">
      <dgm:prSet presAssocID="{2E8111D9-0B0C-486B-AFEB-286081BD3248}" presName="connTx" presStyleLbl="parChTrans1D2" presStyleIdx="1" presStyleCnt="13"/>
      <dgm:spPr/>
      <dgm:t>
        <a:bodyPr/>
        <a:lstStyle/>
        <a:p>
          <a:endParaRPr lang="en-US"/>
        </a:p>
      </dgm:t>
    </dgm:pt>
    <dgm:pt modelId="{EA359E5E-0CE3-414A-9EAB-94F50E308DE5}" type="pres">
      <dgm:prSet presAssocID="{45FF1F74-8EDA-4C01-B65E-6C048F2484E9}" presName="root2" presStyleCnt="0"/>
      <dgm:spPr/>
    </dgm:pt>
    <dgm:pt modelId="{56F3EF18-0CE0-40A8-B947-45F89B375B26}" type="pres">
      <dgm:prSet presAssocID="{45FF1F74-8EDA-4C01-B65E-6C048F2484E9}" presName="LevelTwoTextNode" presStyleLbl="node2" presStyleIdx="1" presStyleCnt="13" custScaleX="1013945" custScaleY="266405">
        <dgm:presLayoutVars>
          <dgm:chPref val="3"/>
        </dgm:presLayoutVars>
      </dgm:prSet>
      <dgm:spPr/>
      <dgm:t>
        <a:bodyPr/>
        <a:lstStyle/>
        <a:p>
          <a:endParaRPr lang="en-US"/>
        </a:p>
      </dgm:t>
    </dgm:pt>
    <dgm:pt modelId="{B9248302-B17E-4B09-B22F-F00052B2D20C}" type="pres">
      <dgm:prSet presAssocID="{45FF1F74-8EDA-4C01-B65E-6C048F2484E9}" presName="level3hierChild" presStyleCnt="0"/>
      <dgm:spPr/>
    </dgm:pt>
    <dgm:pt modelId="{21D32282-198F-4E80-BD34-3480DCD9330D}" type="pres">
      <dgm:prSet presAssocID="{A0D81782-5A45-425A-87FB-D5C97A1D5474}" presName="root1" presStyleCnt="0"/>
      <dgm:spPr/>
    </dgm:pt>
    <dgm:pt modelId="{95EFEF35-A041-41D3-AFAC-5BD012228260}" type="pres">
      <dgm:prSet presAssocID="{A0D81782-5A45-425A-87FB-D5C97A1D5474}" presName="LevelOneTextNode" presStyleLbl="node0" presStyleIdx="1" presStyleCnt="7" custScaleX="506562" custScaleY="105467" custLinFactX="-34352" custLinFactNeighborX="-100000">
        <dgm:presLayoutVars>
          <dgm:chPref val="3"/>
        </dgm:presLayoutVars>
      </dgm:prSet>
      <dgm:spPr/>
      <dgm:t>
        <a:bodyPr/>
        <a:lstStyle/>
        <a:p>
          <a:endParaRPr lang="en-US"/>
        </a:p>
      </dgm:t>
    </dgm:pt>
    <dgm:pt modelId="{CD0CB319-8B4A-4CA9-A29A-9A5502821705}" type="pres">
      <dgm:prSet presAssocID="{A0D81782-5A45-425A-87FB-D5C97A1D5474}" presName="level2hierChild" presStyleCnt="0"/>
      <dgm:spPr/>
    </dgm:pt>
    <dgm:pt modelId="{08C955E7-2659-4159-830C-7FC077043800}" type="pres">
      <dgm:prSet presAssocID="{2875EC33-CEEE-4229-B5A3-34958BEE3C90}" presName="conn2-1" presStyleLbl="parChTrans1D2" presStyleIdx="2" presStyleCnt="13"/>
      <dgm:spPr/>
      <dgm:t>
        <a:bodyPr/>
        <a:lstStyle/>
        <a:p>
          <a:endParaRPr lang="en-US"/>
        </a:p>
      </dgm:t>
    </dgm:pt>
    <dgm:pt modelId="{1255D998-0EFD-48F9-9147-63A91363659D}" type="pres">
      <dgm:prSet presAssocID="{2875EC33-CEEE-4229-B5A3-34958BEE3C90}" presName="connTx" presStyleLbl="parChTrans1D2" presStyleIdx="2" presStyleCnt="13"/>
      <dgm:spPr/>
      <dgm:t>
        <a:bodyPr/>
        <a:lstStyle/>
        <a:p>
          <a:endParaRPr lang="en-US"/>
        </a:p>
      </dgm:t>
    </dgm:pt>
    <dgm:pt modelId="{DBD43413-AF52-400A-AEC0-38447B94CA8F}" type="pres">
      <dgm:prSet presAssocID="{2DF1C965-A720-4E02-9158-F8957D5557B4}" presName="root2" presStyleCnt="0"/>
      <dgm:spPr/>
    </dgm:pt>
    <dgm:pt modelId="{A355BA78-4F8D-4B84-AFD7-2CC2C7BD8E18}" type="pres">
      <dgm:prSet presAssocID="{2DF1C965-A720-4E02-9158-F8957D5557B4}" presName="LevelTwoTextNode" presStyleLbl="node2" presStyleIdx="2" presStyleCnt="13" custScaleX="1008249" custScaleY="291709">
        <dgm:presLayoutVars>
          <dgm:chPref val="3"/>
        </dgm:presLayoutVars>
      </dgm:prSet>
      <dgm:spPr/>
      <dgm:t>
        <a:bodyPr/>
        <a:lstStyle/>
        <a:p>
          <a:endParaRPr lang="en-US"/>
        </a:p>
      </dgm:t>
    </dgm:pt>
    <dgm:pt modelId="{7650090E-2999-4D80-A42C-D4263FC2CE9F}" type="pres">
      <dgm:prSet presAssocID="{2DF1C965-A720-4E02-9158-F8957D5557B4}" presName="level3hierChild" presStyleCnt="0"/>
      <dgm:spPr/>
    </dgm:pt>
    <dgm:pt modelId="{4ED35223-FEA9-40F0-8643-9A741AE09F10}" type="pres">
      <dgm:prSet presAssocID="{BAAEDE87-3D95-49C9-AEF4-E4D576E04613}" presName="conn2-1" presStyleLbl="parChTrans1D2" presStyleIdx="3" presStyleCnt="13"/>
      <dgm:spPr/>
      <dgm:t>
        <a:bodyPr/>
        <a:lstStyle/>
        <a:p>
          <a:endParaRPr lang="en-US"/>
        </a:p>
      </dgm:t>
    </dgm:pt>
    <dgm:pt modelId="{BFB6010F-2509-4BC1-8678-86D0508D1464}" type="pres">
      <dgm:prSet presAssocID="{BAAEDE87-3D95-49C9-AEF4-E4D576E04613}" presName="connTx" presStyleLbl="parChTrans1D2" presStyleIdx="3" presStyleCnt="13"/>
      <dgm:spPr/>
      <dgm:t>
        <a:bodyPr/>
        <a:lstStyle/>
        <a:p>
          <a:endParaRPr lang="en-US"/>
        </a:p>
      </dgm:t>
    </dgm:pt>
    <dgm:pt modelId="{09978FB4-2D2D-402F-91DE-5A7FB08A06E9}" type="pres">
      <dgm:prSet presAssocID="{9051B14F-63CB-4A39-9DE0-49A2C5FE7F8D}" presName="root2" presStyleCnt="0"/>
      <dgm:spPr/>
    </dgm:pt>
    <dgm:pt modelId="{880B68AA-CF56-4DD9-ADA6-8EBFAF8E8FCA}" type="pres">
      <dgm:prSet presAssocID="{9051B14F-63CB-4A39-9DE0-49A2C5FE7F8D}" presName="LevelTwoTextNode" presStyleLbl="node2" presStyleIdx="3" presStyleCnt="13" custScaleX="1008926" custScaleY="261951">
        <dgm:presLayoutVars>
          <dgm:chPref val="3"/>
        </dgm:presLayoutVars>
      </dgm:prSet>
      <dgm:spPr/>
      <dgm:t>
        <a:bodyPr/>
        <a:lstStyle/>
        <a:p>
          <a:endParaRPr lang="en-US"/>
        </a:p>
      </dgm:t>
    </dgm:pt>
    <dgm:pt modelId="{D95243E4-490B-4E00-959B-2AD5E48B5708}" type="pres">
      <dgm:prSet presAssocID="{9051B14F-63CB-4A39-9DE0-49A2C5FE7F8D}" presName="level3hierChild" presStyleCnt="0"/>
      <dgm:spPr/>
    </dgm:pt>
    <dgm:pt modelId="{E213AE78-DE87-4D48-842B-71BB004EEB81}" type="pres">
      <dgm:prSet presAssocID="{AEF894CD-FEEA-4538-8A34-C72EF2B621C1}" presName="root1" presStyleCnt="0"/>
      <dgm:spPr/>
    </dgm:pt>
    <dgm:pt modelId="{B2D22BE6-7272-4897-B365-A51D4BBE8F57}" type="pres">
      <dgm:prSet presAssocID="{AEF894CD-FEEA-4538-8A34-C72EF2B621C1}" presName="LevelOneTextNode" presStyleLbl="node0" presStyleIdx="2" presStyleCnt="7" custScaleX="502540" custScaleY="116657" custLinFactX="-30330" custLinFactNeighborX="-100000">
        <dgm:presLayoutVars>
          <dgm:chPref val="3"/>
        </dgm:presLayoutVars>
      </dgm:prSet>
      <dgm:spPr/>
      <dgm:t>
        <a:bodyPr/>
        <a:lstStyle/>
        <a:p>
          <a:endParaRPr lang="en-US"/>
        </a:p>
      </dgm:t>
    </dgm:pt>
    <dgm:pt modelId="{5DA798AC-0F35-458C-BB11-78266F787184}" type="pres">
      <dgm:prSet presAssocID="{AEF894CD-FEEA-4538-8A34-C72EF2B621C1}" presName="level2hierChild" presStyleCnt="0"/>
      <dgm:spPr/>
    </dgm:pt>
    <dgm:pt modelId="{E32A0225-4D50-4F34-905A-1B1744380A20}" type="pres">
      <dgm:prSet presAssocID="{00997838-11D1-4E0A-AE53-18EA8438E73E}" presName="conn2-1" presStyleLbl="parChTrans1D2" presStyleIdx="4" presStyleCnt="13"/>
      <dgm:spPr/>
      <dgm:t>
        <a:bodyPr/>
        <a:lstStyle/>
        <a:p>
          <a:endParaRPr lang="en-US"/>
        </a:p>
      </dgm:t>
    </dgm:pt>
    <dgm:pt modelId="{A4617409-F6B8-4017-BD5E-560C82DBFE3D}" type="pres">
      <dgm:prSet presAssocID="{00997838-11D1-4E0A-AE53-18EA8438E73E}" presName="connTx" presStyleLbl="parChTrans1D2" presStyleIdx="4" presStyleCnt="13"/>
      <dgm:spPr/>
      <dgm:t>
        <a:bodyPr/>
        <a:lstStyle/>
        <a:p>
          <a:endParaRPr lang="en-US"/>
        </a:p>
      </dgm:t>
    </dgm:pt>
    <dgm:pt modelId="{965664C4-1C5D-4555-A031-AB920B15F4E8}" type="pres">
      <dgm:prSet presAssocID="{C3726270-2724-45DE-A714-18520E4E23E5}" presName="root2" presStyleCnt="0"/>
      <dgm:spPr/>
    </dgm:pt>
    <dgm:pt modelId="{C80F2817-2773-41DA-A6E7-0FDEFA64767F}" type="pres">
      <dgm:prSet presAssocID="{C3726270-2724-45DE-A714-18520E4E23E5}" presName="LevelTwoTextNode" presStyleLbl="node2" presStyleIdx="4" presStyleCnt="13" custScaleX="1011532" custScaleY="268565">
        <dgm:presLayoutVars>
          <dgm:chPref val="3"/>
        </dgm:presLayoutVars>
      </dgm:prSet>
      <dgm:spPr/>
      <dgm:t>
        <a:bodyPr/>
        <a:lstStyle/>
        <a:p>
          <a:endParaRPr lang="en-US"/>
        </a:p>
      </dgm:t>
    </dgm:pt>
    <dgm:pt modelId="{B0946CD8-1981-49C6-8ACE-02A9B0171D89}" type="pres">
      <dgm:prSet presAssocID="{C3726270-2724-45DE-A714-18520E4E23E5}" presName="level3hierChild" presStyleCnt="0"/>
      <dgm:spPr/>
    </dgm:pt>
    <dgm:pt modelId="{A33F54DA-93FE-4ED5-B868-7900BEF41496}" type="pres">
      <dgm:prSet presAssocID="{419A6685-604A-4BC1-98B1-59FA7D9DFD0B}" presName="conn2-1" presStyleLbl="parChTrans1D2" presStyleIdx="5" presStyleCnt="13"/>
      <dgm:spPr/>
      <dgm:t>
        <a:bodyPr/>
        <a:lstStyle/>
        <a:p>
          <a:endParaRPr lang="en-US"/>
        </a:p>
      </dgm:t>
    </dgm:pt>
    <dgm:pt modelId="{19E53D43-B1B1-49C2-BA39-8050857508F4}" type="pres">
      <dgm:prSet presAssocID="{419A6685-604A-4BC1-98B1-59FA7D9DFD0B}" presName="connTx" presStyleLbl="parChTrans1D2" presStyleIdx="5" presStyleCnt="13"/>
      <dgm:spPr/>
      <dgm:t>
        <a:bodyPr/>
        <a:lstStyle/>
        <a:p>
          <a:endParaRPr lang="en-US"/>
        </a:p>
      </dgm:t>
    </dgm:pt>
    <dgm:pt modelId="{6594D4F0-6897-4403-9978-5CA72F7106F1}" type="pres">
      <dgm:prSet presAssocID="{E1AAD9B6-364A-40D0-97CF-647E1E29F2EE}" presName="root2" presStyleCnt="0"/>
      <dgm:spPr/>
    </dgm:pt>
    <dgm:pt modelId="{AA7C9378-8F8E-4C15-A76D-3F77B469B907}" type="pres">
      <dgm:prSet presAssocID="{E1AAD9B6-364A-40D0-97CF-647E1E29F2EE}" presName="LevelTwoTextNode" presStyleLbl="node2" presStyleIdx="5" presStyleCnt="13" custScaleX="1013731" custScaleY="289761">
        <dgm:presLayoutVars>
          <dgm:chPref val="3"/>
        </dgm:presLayoutVars>
      </dgm:prSet>
      <dgm:spPr/>
      <dgm:t>
        <a:bodyPr/>
        <a:lstStyle/>
        <a:p>
          <a:endParaRPr lang="en-US"/>
        </a:p>
      </dgm:t>
    </dgm:pt>
    <dgm:pt modelId="{D39F4B94-499A-4217-A44E-839A9AFD4896}" type="pres">
      <dgm:prSet presAssocID="{E1AAD9B6-364A-40D0-97CF-647E1E29F2EE}" presName="level3hierChild" presStyleCnt="0"/>
      <dgm:spPr/>
    </dgm:pt>
    <dgm:pt modelId="{CB3B0FEA-C241-4CE3-B1A3-805B9A5BE675}" type="pres">
      <dgm:prSet presAssocID="{73A943BF-DCC4-44F6-B18D-2E0A6290278D}" presName="root1" presStyleCnt="0"/>
      <dgm:spPr/>
    </dgm:pt>
    <dgm:pt modelId="{1CED7AE0-A24E-439E-B857-45A0DDDDC62B}" type="pres">
      <dgm:prSet presAssocID="{73A943BF-DCC4-44F6-B18D-2E0A6290278D}" presName="LevelOneTextNode" presStyleLbl="node0" presStyleIdx="3" presStyleCnt="7" custScaleX="507251" custLinFactX="-35041" custLinFactNeighborX="-100000">
        <dgm:presLayoutVars>
          <dgm:chPref val="3"/>
        </dgm:presLayoutVars>
      </dgm:prSet>
      <dgm:spPr/>
      <dgm:t>
        <a:bodyPr/>
        <a:lstStyle/>
        <a:p>
          <a:endParaRPr lang="en-US"/>
        </a:p>
      </dgm:t>
    </dgm:pt>
    <dgm:pt modelId="{1D6C35BC-93EE-4825-A67B-473C1222B4FA}" type="pres">
      <dgm:prSet presAssocID="{73A943BF-DCC4-44F6-B18D-2E0A6290278D}" presName="level2hierChild" presStyleCnt="0"/>
      <dgm:spPr/>
    </dgm:pt>
    <dgm:pt modelId="{B79A00EB-61CE-4266-ACDF-902EDBFA0EBE}" type="pres">
      <dgm:prSet presAssocID="{9B0F3D94-BA34-48BF-9EDC-1B5D9B56831C}" presName="conn2-1" presStyleLbl="parChTrans1D2" presStyleIdx="6" presStyleCnt="13"/>
      <dgm:spPr/>
      <dgm:t>
        <a:bodyPr/>
        <a:lstStyle/>
        <a:p>
          <a:endParaRPr lang="en-US"/>
        </a:p>
      </dgm:t>
    </dgm:pt>
    <dgm:pt modelId="{416A3876-4546-41D2-A610-CCDB584401ED}" type="pres">
      <dgm:prSet presAssocID="{9B0F3D94-BA34-48BF-9EDC-1B5D9B56831C}" presName="connTx" presStyleLbl="parChTrans1D2" presStyleIdx="6" presStyleCnt="13"/>
      <dgm:spPr/>
      <dgm:t>
        <a:bodyPr/>
        <a:lstStyle/>
        <a:p>
          <a:endParaRPr lang="en-US"/>
        </a:p>
      </dgm:t>
    </dgm:pt>
    <dgm:pt modelId="{A134316C-D4D0-49C8-A2F0-46852B8B8D15}" type="pres">
      <dgm:prSet presAssocID="{C32FC142-EBD2-4CD4-B5AF-13DB7FD64FF0}" presName="root2" presStyleCnt="0"/>
      <dgm:spPr/>
    </dgm:pt>
    <dgm:pt modelId="{56532CA2-715D-4EFB-A2EE-76999DC69EBE}" type="pres">
      <dgm:prSet presAssocID="{C32FC142-EBD2-4CD4-B5AF-13DB7FD64FF0}" presName="LevelTwoTextNode" presStyleLbl="node2" presStyleIdx="6" presStyleCnt="13" custScaleX="1016072" custScaleY="305888">
        <dgm:presLayoutVars>
          <dgm:chPref val="3"/>
        </dgm:presLayoutVars>
      </dgm:prSet>
      <dgm:spPr/>
      <dgm:t>
        <a:bodyPr/>
        <a:lstStyle/>
        <a:p>
          <a:endParaRPr lang="en-US"/>
        </a:p>
      </dgm:t>
    </dgm:pt>
    <dgm:pt modelId="{45A29249-2C38-4106-8F31-0D85D774B9A4}" type="pres">
      <dgm:prSet presAssocID="{C32FC142-EBD2-4CD4-B5AF-13DB7FD64FF0}" presName="level3hierChild" presStyleCnt="0"/>
      <dgm:spPr/>
    </dgm:pt>
    <dgm:pt modelId="{4779649C-58AE-48CD-AE00-234EE20B7A1A}" type="pres">
      <dgm:prSet presAssocID="{DF874C72-2CB7-4BAD-B953-C6E883199262}" presName="conn2-1" presStyleLbl="parChTrans1D2" presStyleIdx="7" presStyleCnt="13"/>
      <dgm:spPr/>
      <dgm:t>
        <a:bodyPr/>
        <a:lstStyle/>
        <a:p>
          <a:endParaRPr lang="en-US"/>
        </a:p>
      </dgm:t>
    </dgm:pt>
    <dgm:pt modelId="{C556D415-6196-47DF-A72E-1775BCD1F0B5}" type="pres">
      <dgm:prSet presAssocID="{DF874C72-2CB7-4BAD-B953-C6E883199262}" presName="connTx" presStyleLbl="parChTrans1D2" presStyleIdx="7" presStyleCnt="13"/>
      <dgm:spPr/>
      <dgm:t>
        <a:bodyPr/>
        <a:lstStyle/>
        <a:p>
          <a:endParaRPr lang="en-US"/>
        </a:p>
      </dgm:t>
    </dgm:pt>
    <dgm:pt modelId="{DF3F51E6-0A79-4D2F-84D1-E0DEEDD9CCF3}" type="pres">
      <dgm:prSet presAssocID="{93B91C94-5558-41E6-9AEE-09E71D1663F3}" presName="root2" presStyleCnt="0"/>
      <dgm:spPr/>
    </dgm:pt>
    <dgm:pt modelId="{DA229915-97ED-4EF9-8EB6-0B4B0AEEC9C8}" type="pres">
      <dgm:prSet presAssocID="{93B91C94-5558-41E6-9AEE-09E71D1663F3}" presName="LevelTwoTextNode" presStyleLbl="node2" presStyleIdx="7" presStyleCnt="13" custScaleX="1016072" custScaleY="276525">
        <dgm:presLayoutVars>
          <dgm:chPref val="3"/>
        </dgm:presLayoutVars>
      </dgm:prSet>
      <dgm:spPr/>
      <dgm:t>
        <a:bodyPr/>
        <a:lstStyle/>
        <a:p>
          <a:endParaRPr lang="en-US"/>
        </a:p>
      </dgm:t>
    </dgm:pt>
    <dgm:pt modelId="{0F868565-26A3-4863-AB60-46DE36E97F6C}" type="pres">
      <dgm:prSet presAssocID="{93B91C94-5558-41E6-9AEE-09E71D1663F3}" presName="level3hierChild" presStyleCnt="0"/>
      <dgm:spPr/>
    </dgm:pt>
    <dgm:pt modelId="{3E6855B7-0D84-47E0-BEC3-6C60BB604666}" type="pres">
      <dgm:prSet presAssocID="{01C220E2-ABD0-4641-B062-09DFF96CCFF4}" presName="root1" presStyleCnt="0"/>
      <dgm:spPr/>
    </dgm:pt>
    <dgm:pt modelId="{FC5AF409-524B-49B4-81DA-20BAC247C592}" type="pres">
      <dgm:prSet presAssocID="{01C220E2-ABD0-4641-B062-09DFF96CCFF4}" presName="LevelOneTextNode" presStyleLbl="node0" presStyleIdx="4" presStyleCnt="7" custScaleX="518092" custLinFactX="-45883" custLinFactNeighborX="-100000">
        <dgm:presLayoutVars>
          <dgm:chPref val="3"/>
        </dgm:presLayoutVars>
      </dgm:prSet>
      <dgm:spPr/>
      <dgm:t>
        <a:bodyPr/>
        <a:lstStyle/>
        <a:p>
          <a:endParaRPr lang="en-US"/>
        </a:p>
      </dgm:t>
    </dgm:pt>
    <dgm:pt modelId="{F9A29F12-D77E-413E-84A9-55ABD8850DEF}" type="pres">
      <dgm:prSet presAssocID="{01C220E2-ABD0-4641-B062-09DFF96CCFF4}" presName="level2hierChild" presStyleCnt="0"/>
      <dgm:spPr/>
    </dgm:pt>
    <dgm:pt modelId="{57B1FBE2-152C-4CBD-AB0B-B4B6944C76DC}" type="pres">
      <dgm:prSet presAssocID="{FB11EB49-A159-42D6-8CCC-A884443638E4}" presName="conn2-1" presStyleLbl="parChTrans1D2" presStyleIdx="8" presStyleCnt="13"/>
      <dgm:spPr/>
      <dgm:t>
        <a:bodyPr/>
        <a:lstStyle/>
        <a:p>
          <a:endParaRPr lang="en-US"/>
        </a:p>
      </dgm:t>
    </dgm:pt>
    <dgm:pt modelId="{312C36F6-BEAC-4848-8A1D-958A335527F5}" type="pres">
      <dgm:prSet presAssocID="{FB11EB49-A159-42D6-8CCC-A884443638E4}" presName="connTx" presStyleLbl="parChTrans1D2" presStyleIdx="8" presStyleCnt="13"/>
      <dgm:spPr/>
      <dgm:t>
        <a:bodyPr/>
        <a:lstStyle/>
        <a:p>
          <a:endParaRPr lang="en-US"/>
        </a:p>
      </dgm:t>
    </dgm:pt>
    <dgm:pt modelId="{8D559D2C-0321-4B69-BFAC-8305791705FF}" type="pres">
      <dgm:prSet presAssocID="{BC0EDDFB-F0C5-4A3F-81CF-CDA250DE28A3}" presName="root2" presStyleCnt="0"/>
      <dgm:spPr/>
    </dgm:pt>
    <dgm:pt modelId="{C27409AD-B741-41EC-8452-014198FB5C07}" type="pres">
      <dgm:prSet presAssocID="{BC0EDDFB-F0C5-4A3F-81CF-CDA250DE28A3}" presName="LevelTwoTextNode" presStyleLbl="node2" presStyleIdx="8" presStyleCnt="13" custScaleX="1012767" custScaleY="261329">
        <dgm:presLayoutVars>
          <dgm:chPref val="3"/>
        </dgm:presLayoutVars>
      </dgm:prSet>
      <dgm:spPr/>
      <dgm:t>
        <a:bodyPr/>
        <a:lstStyle/>
        <a:p>
          <a:endParaRPr lang="en-US"/>
        </a:p>
      </dgm:t>
    </dgm:pt>
    <dgm:pt modelId="{92935FCA-1E15-44C1-8F0B-01B7BF8F7C06}" type="pres">
      <dgm:prSet presAssocID="{BC0EDDFB-F0C5-4A3F-81CF-CDA250DE28A3}" presName="level3hierChild" presStyleCnt="0"/>
      <dgm:spPr/>
    </dgm:pt>
    <dgm:pt modelId="{45AF139B-D422-4318-8F45-A483C3C8E4E6}" type="pres">
      <dgm:prSet presAssocID="{1549907C-83DF-4517-AD76-23CDFB9F492B}" presName="conn2-1" presStyleLbl="parChTrans1D2" presStyleIdx="9" presStyleCnt="13"/>
      <dgm:spPr/>
      <dgm:t>
        <a:bodyPr/>
        <a:lstStyle/>
        <a:p>
          <a:endParaRPr lang="en-US"/>
        </a:p>
      </dgm:t>
    </dgm:pt>
    <dgm:pt modelId="{BC67C100-CC93-4F7D-AB00-63FC38B463F9}" type="pres">
      <dgm:prSet presAssocID="{1549907C-83DF-4517-AD76-23CDFB9F492B}" presName="connTx" presStyleLbl="parChTrans1D2" presStyleIdx="9" presStyleCnt="13"/>
      <dgm:spPr/>
      <dgm:t>
        <a:bodyPr/>
        <a:lstStyle/>
        <a:p>
          <a:endParaRPr lang="en-US"/>
        </a:p>
      </dgm:t>
    </dgm:pt>
    <dgm:pt modelId="{DC5D9EAF-A65B-4242-91FA-C469E7ADD989}" type="pres">
      <dgm:prSet presAssocID="{AB5750C2-08AC-4821-9A36-37DC3DDC7D81}" presName="root2" presStyleCnt="0"/>
      <dgm:spPr/>
    </dgm:pt>
    <dgm:pt modelId="{70211C36-C98E-4618-A5F3-27A4DAC600A1}" type="pres">
      <dgm:prSet presAssocID="{AB5750C2-08AC-4821-9A36-37DC3DDC7D81}" presName="LevelTwoTextNode" presStyleLbl="node2" presStyleIdx="9" presStyleCnt="13" custScaleX="1012767" custScaleY="246067">
        <dgm:presLayoutVars>
          <dgm:chPref val="3"/>
        </dgm:presLayoutVars>
      </dgm:prSet>
      <dgm:spPr/>
      <dgm:t>
        <a:bodyPr/>
        <a:lstStyle/>
        <a:p>
          <a:endParaRPr lang="en-US"/>
        </a:p>
      </dgm:t>
    </dgm:pt>
    <dgm:pt modelId="{AE0522CE-3BD7-4D50-9A6D-9BAF57AAB13F}" type="pres">
      <dgm:prSet presAssocID="{AB5750C2-08AC-4821-9A36-37DC3DDC7D81}" presName="level3hierChild" presStyleCnt="0"/>
      <dgm:spPr/>
    </dgm:pt>
    <dgm:pt modelId="{247B0874-7B99-47EE-9115-0097D150EDD6}" type="pres">
      <dgm:prSet presAssocID="{0763BD00-CAEA-4FD3-90D8-79C3B3D7D267}" presName="root1" presStyleCnt="0"/>
      <dgm:spPr/>
    </dgm:pt>
    <dgm:pt modelId="{383E31E7-AF2B-4A1F-9886-1CF028A7B5CF}" type="pres">
      <dgm:prSet presAssocID="{0763BD00-CAEA-4FD3-90D8-79C3B3D7D267}" presName="LevelOneTextNode" presStyleLbl="node0" presStyleIdx="5" presStyleCnt="7" custScaleX="511204" custLinFactX="-38994" custLinFactNeighborX="-100000">
        <dgm:presLayoutVars>
          <dgm:chPref val="3"/>
        </dgm:presLayoutVars>
      </dgm:prSet>
      <dgm:spPr/>
      <dgm:t>
        <a:bodyPr/>
        <a:lstStyle/>
        <a:p>
          <a:endParaRPr lang="en-US"/>
        </a:p>
      </dgm:t>
    </dgm:pt>
    <dgm:pt modelId="{86A98082-4822-4A5C-A57F-AF8EA4216843}" type="pres">
      <dgm:prSet presAssocID="{0763BD00-CAEA-4FD3-90D8-79C3B3D7D267}" presName="level2hierChild" presStyleCnt="0"/>
      <dgm:spPr/>
    </dgm:pt>
    <dgm:pt modelId="{DF34A57E-7005-4D52-A782-D016D89495D3}" type="pres">
      <dgm:prSet presAssocID="{0FEBECDD-15E7-423E-8D40-161E7B1A0CC7}" presName="conn2-1" presStyleLbl="parChTrans1D2" presStyleIdx="10" presStyleCnt="13"/>
      <dgm:spPr/>
      <dgm:t>
        <a:bodyPr/>
        <a:lstStyle/>
        <a:p>
          <a:endParaRPr lang="en-US"/>
        </a:p>
      </dgm:t>
    </dgm:pt>
    <dgm:pt modelId="{E93A0ECF-AB3B-41D5-9920-2165CD6DB14C}" type="pres">
      <dgm:prSet presAssocID="{0FEBECDD-15E7-423E-8D40-161E7B1A0CC7}" presName="connTx" presStyleLbl="parChTrans1D2" presStyleIdx="10" presStyleCnt="13"/>
      <dgm:spPr/>
      <dgm:t>
        <a:bodyPr/>
        <a:lstStyle/>
        <a:p>
          <a:endParaRPr lang="en-US"/>
        </a:p>
      </dgm:t>
    </dgm:pt>
    <dgm:pt modelId="{101827A4-0EEC-476D-87B9-0EA75C78F794}" type="pres">
      <dgm:prSet presAssocID="{C4AD0967-887B-4870-8ED6-CF6AB2B726C4}" presName="root2" presStyleCnt="0"/>
      <dgm:spPr/>
    </dgm:pt>
    <dgm:pt modelId="{32970554-A03B-45BD-BA08-A04AE724A1F7}" type="pres">
      <dgm:prSet presAssocID="{C4AD0967-887B-4870-8ED6-CF6AB2B726C4}" presName="LevelTwoTextNode" presStyleLbl="node2" presStyleIdx="10" presStyleCnt="13" custScaleX="1014098" custScaleY="263065">
        <dgm:presLayoutVars>
          <dgm:chPref val="3"/>
        </dgm:presLayoutVars>
      </dgm:prSet>
      <dgm:spPr/>
      <dgm:t>
        <a:bodyPr/>
        <a:lstStyle/>
        <a:p>
          <a:endParaRPr lang="en-US"/>
        </a:p>
      </dgm:t>
    </dgm:pt>
    <dgm:pt modelId="{1D2D012C-175A-49F8-A746-0125F09B0784}" type="pres">
      <dgm:prSet presAssocID="{C4AD0967-887B-4870-8ED6-CF6AB2B726C4}" presName="level3hierChild" presStyleCnt="0"/>
      <dgm:spPr/>
    </dgm:pt>
    <dgm:pt modelId="{D445370B-8913-4104-B33D-0D84CC8698BC}" type="pres">
      <dgm:prSet presAssocID="{0604A94B-80B8-4C47-A376-E50CAC648E8D}" presName="conn2-1" presStyleLbl="parChTrans1D2" presStyleIdx="11" presStyleCnt="13"/>
      <dgm:spPr/>
      <dgm:t>
        <a:bodyPr/>
        <a:lstStyle/>
        <a:p>
          <a:endParaRPr lang="en-US"/>
        </a:p>
      </dgm:t>
    </dgm:pt>
    <dgm:pt modelId="{3009EF38-A791-4455-9272-AC674D7F1389}" type="pres">
      <dgm:prSet presAssocID="{0604A94B-80B8-4C47-A376-E50CAC648E8D}" presName="connTx" presStyleLbl="parChTrans1D2" presStyleIdx="11" presStyleCnt="13"/>
      <dgm:spPr/>
      <dgm:t>
        <a:bodyPr/>
        <a:lstStyle/>
        <a:p>
          <a:endParaRPr lang="en-US"/>
        </a:p>
      </dgm:t>
    </dgm:pt>
    <dgm:pt modelId="{2D58E266-63B4-491B-B686-9D2CD43136B1}" type="pres">
      <dgm:prSet presAssocID="{86F71567-FCDC-47A9-BDD9-E03563FBFFEE}" presName="root2" presStyleCnt="0"/>
      <dgm:spPr/>
    </dgm:pt>
    <dgm:pt modelId="{AAA93827-7404-4B8E-A738-AF3C8AA1DA51}" type="pres">
      <dgm:prSet presAssocID="{86F71567-FCDC-47A9-BDD9-E03563FBFFEE}" presName="LevelTwoTextNode" presStyleLbl="node2" presStyleIdx="11" presStyleCnt="13" custScaleX="1017507" custScaleY="263864">
        <dgm:presLayoutVars>
          <dgm:chPref val="3"/>
        </dgm:presLayoutVars>
      </dgm:prSet>
      <dgm:spPr/>
      <dgm:t>
        <a:bodyPr/>
        <a:lstStyle/>
        <a:p>
          <a:endParaRPr lang="en-US"/>
        </a:p>
      </dgm:t>
    </dgm:pt>
    <dgm:pt modelId="{19CC3213-DF8F-4077-8807-8BB4FB221A92}" type="pres">
      <dgm:prSet presAssocID="{86F71567-FCDC-47A9-BDD9-E03563FBFFEE}" presName="level3hierChild" presStyleCnt="0"/>
      <dgm:spPr/>
    </dgm:pt>
    <dgm:pt modelId="{4F70A066-8B5D-481A-AC30-811821B9D345}" type="pres">
      <dgm:prSet presAssocID="{8F99629F-8B60-4B98-9408-E9E1F8221554}" presName="root1" presStyleCnt="0"/>
      <dgm:spPr/>
    </dgm:pt>
    <dgm:pt modelId="{221816AB-FD3A-4C5D-96D2-4ABACF7EE05F}" type="pres">
      <dgm:prSet presAssocID="{8F99629F-8B60-4B98-9408-E9E1F8221554}" presName="LevelOneTextNode" presStyleLbl="node0" presStyleIdx="6" presStyleCnt="7" custScaleX="501948" custScaleY="149357" custLinFactX="-35686" custLinFactNeighborX="-100000">
        <dgm:presLayoutVars>
          <dgm:chPref val="3"/>
        </dgm:presLayoutVars>
      </dgm:prSet>
      <dgm:spPr/>
      <dgm:t>
        <a:bodyPr/>
        <a:lstStyle/>
        <a:p>
          <a:endParaRPr lang="en-US"/>
        </a:p>
      </dgm:t>
    </dgm:pt>
    <dgm:pt modelId="{E6C70D3E-757D-47BD-92F9-1F80CEBCCDB5}" type="pres">
      <dgm:prSet presAssocID="{8F99629F-8B60-4B98-9408-E9E1F8221554}" presName="level2hierChild" presStyleCnt="0"/>
      <dgm:spPr/>
    </dgm:pt>
    <dgm:pt modelId="{7E2DB35C-9F8E-4CA9-B244-CCB03B2F6F92}" type="pres">
      <dgm:prSet presAssocID="{E6A7706C-6921-401C-9B5C-C8645AA29606}" presName="conn2-1" presStyleLbl="parChTrans1D2" presStyleIdx="12" presStyleCnt="13"/>
      <dgm:spPr/>
      <dgm:t>
        <a:bodyPr/>
        <a:lstStyle/>
        <a:p>
          <a:endParaRPr lang="en-US"/>
        </a:p>
      </dgm:t>
    </dgm:pt>
    <dgm:pt modelId="{EFE2CF9B-888F-40A8-A497-F5A913DB463A}" type="pres">
      <dgm:prSet presAssocID="{E6A7706C-6921-401C-9B5C-C8645AA29606}" presName="connTx" presStyleLbl="parChTrans1D2" presStyleIdx="12" presStyleCnt="13"/>
      <dgm:spPr/>
      <dgm:t>
        <a:bodyPr/>
        <a:lstStyle/>
        <a:p>
          <a:endParaRPr lang="en-US"/>
        </a:p>
      </dgm:t>
    </dgm:pt>
    <dgm:pt modelId="{3C4C076B-7608-48C2-B8E0-9B02E41FA110}" type="pres">
      <dgm:prSet presAssocID="{9D9D0FA8-2A35-428B-AAB4-321B7E314D98}" presName="root2" presStyleCnt="0"/>
      <dgm:spPr/>
    </dgm:pt>
    <dgm:pt modelId="{200A5608-E1F7-4575-9C22-B4E7C6CCA712}" type="pres">
      <dgm:prSet presAssocID="{9D9D0FA8-2A35-428B-AAB4-321B7E314D98}" presName="LevelTwoTextNode" presStyleLbl="node2" presStyleIdx="12" presStyleCnt="13" custScaleX="1019280" custScaleY="267000" custLinFactY="-100000" custLinFactNeighborX="-514" custLinFactNeighborY="-143991">
        <dgm:presLayoutVars>
          <dgm:chPref val="3"/>
        </dgm:presLayoutVars>
      </dgm:prSet>
      <dgm:spPr/>
      <dgm:t>
        <a:bodyPr/>
        <a:lstStyle/>
        <a:p>
          <a:endParaRPr lang="en-US"/>
        </a:p>
      </dgm:t>
    </dgm:pt>
    <dgm:pt modelId="{E630D673-BE6A-40B4-828F-84D6B5A2D79C}" type="pres">
      <dgm:prSet presAssocID="{9D9D0FA8-2A35-428B-AAB4-321B7E314D98}" presName="level3hierChild" presStyleCnt="0"/>
      <dgm:spPr/>
    </dgm:pt>
  </dgm:ptLst>
  <dgm:cxnLst>
    <dgm:cxn modelId="{1213E41A-72BD-4F65-9246-60C10D1E6078}" type="presOf" srcId="{FB11EB49-A159-42D6-8CCC-A884443638E4}" destId="{57B1FBE2-152C-4CBD-AB0B-B4B6944C76DC}" srcOrd="0" destOrd="0" presId="urn:microsoft.com/office/officeart/2008/layout/HorizontalMultiLevelHierarchy"/>
    <dgm:cxn modelId="{5CA86E37-E4FA-469C-8B29-7E8E516463AA}" type="presOf" srcId="{FB11EB49-A159-42D6-8CCC-A884443638E4}" destId="{312C36F6-BEAC-4848-8A1D-958A335527F5}" srcOrd="1" destOrd="0" presId="urn:microsoft.com/office/officeart/2008/layout/HorizontalMultiLevelHierarchy"/>
    <dgm:cxn modelId="{53D93327-F85E-4449-B568-D93AD30856DF}" srcId="{AEF894CD-FEEA-4538-8A34-C72EF2B621C1}" destId="{C3726270-2724-45DE-A714-18520E4E23E5}" srcOrd="0" destOrd="0" parTransId="{00997838-11D1-4E0A-AE53-18EA8438E73E}" sibTransId="{85760A14-375A-42B5-A216-F3DD13510AAB}"/>
    <dgm:cxn modelId="{F5AEC0E4-EC30-4912-AFF6-01B0BC195C0F}" srcId="{0763BD00-CAEA-4FD3-90D8-79C3B3D7D267}" destId="{C4AD0967-887B-4870-8ED6-CF6AB2B726C4}" srcOrd="0" destOrd="0" parTransId="{0FEBECDD-15E7-423E-8D40-161E7B1A0CC7}" sibTransId="{6CA5B0E5-4122-45A9-91BB-712FE067151E}"/>
    <dgm:cxn modelId="{B9E65723-79A8-46FF-A21F-15096D3DD782}" srcId="{73A943BF-DCC4-44F6-B18D-2E0A6290278D}" destId="{93B91C94-5558-41E6-9AEE-09E71D1663F3}" srcOrd="1" destOrd="0" parTransId="{DF874C72-2CB7-4BAD-B953-C6E883199262}" sibTransId="{BB8FBCCE-30B2-4DA8-A186-C0285BB6A785}"/>
    <dgm:cxn modelId="{A3639839-2B63-473C-ADB9-5E1E41F5B0E1}" srcId="{F890E081-809B-4A61-95EE-1000E157A9F9}" destId="{A0D81782-5A45-425A-87FB-D5C97A1D5474}" srcOrd="1" destOrd="0" parTransId="{1124F12E-528C-4DA2-888F-0AE1BB23B623}" sibTransId="{FC5343C0-FD36-4D18-9BEA-6787C38048F4}"/>
    <dgm:cxn modelId="{5F3C6917-9FF8-46AC-AF27-CA28636DE5E2}" srcId="{F890E081-809B-4A61-95EE-1000E157A9F9}" destId="{01C220E2-ABD0-4641-B062-09DFF96CCFF4}" srcOrd="4" destOrd="0" parTransId="{D1048661-908E-4FFA-9E03-BF2196463216}" sibTransId="{D66A9BBF-6B86-408E-A76D-13A552C19029}"/>
    <dgm:cxn modelId="{BE4DDB56-7275-44AF-9FED-E25BC45224C1}" type="presOf" srcId="{00997838-11D1-4E0A-AE53-18EA8438E73E}" destId="{A4617409-F6B8-4017-BD5E-560C82DBFE3D}" srcOrd="1" destOrd="0" presId="urn:microsoft.com/office/officeart/2008/layout/HorizontalMultiLevelHierarchy"/>
    <dgm:cxn modelId="{93304CB7-FBF6-4D1C-9AC4-A2FF82664D07}" type="presOf" srcId="{86F71567-FCDC-47A9-BDD9-E03563FBFFEE}" destId="{AAA93827-7404-4B8E-A738-AF3C8AA1DA51}" srcOrd="0" destOrd="0" presId="urn:microsoft.com/office/officeart/2008/layout/HorizontalMultiLevelHierarchy"/>
    <dgm:cxn modelId="{932838BA-3A0D-4334-A4D3-AAE8138F8D4A}" type="presOf" srcId="{1549907C-83DF-4517-AD76-23CDFB9F492B}" destId="{BC67C100-CC93-4F7D-AB00-63FC38B463F9}" srcOrd="1" destOrd="0" presId="urn:microsoft.com/office/officeart/2008/layout/HorizontalMultiLevelHierarchy"/>
    <dgm:cxn modelId="{2F88AA77-21CA-4A42-9C89-E6EA44F1A115}" type="presOf" srcId="{2DF1C965-A720-4E02-9158-F8957D5557B4}" destId="{A355BA78-4F8D-4B84-AFD7-2CC2C7BD8E18}" srcOrd="0" destOrd="0" presId="urn:microsoft.com/office/officeart/2008/layout/HorizontalMultiLevelHierarchy"/>
    <dgm:cxn modelId="{727B2658-9FDD-42D6-AA39-96290D4FE0A9}" type="presOf" srcId="{DF874C72-2CB7-4BAD-B953-C6E883199262}" destId="{C556D415-6196-47DF-A72E-1775BCD1F0B5}" srcOrd="1" destOrd="0" presId="urn:microsoft.com/office/officeart/2008/layout/HorizontalMultiLevelHierarchy"/>
    <dgm:cxn modelId="{FC70C782-DF6B-472E-9151-DEA133A38882}" type="presOf" srcId="{C32FC142-EBD2-4CD4-B5AF-13DB7FD64FF0}" destId="{56532CA2-715D-4EFB-A2EE-76999DC69EBE}" srcOrd="0" destOrd="0" presId="urn:microsoft.com/office/officeart/2008/layout/HorizontalMultiLevelHierarchy"/>
    <dgm:cxn modelId="{48AC9648-AC18-4185-AFBB-FF61E3EA5DD6}" type="presOf" srcId="{AB5750C2-08AC-4821-9A36-37DC3DDC7D81}" destId="{70211C36-C98E-4618-A5F3-27A4DAC600A1}" srcOrd="0" destOrd="0" presId="urn:microsoft.com/office/officeart/2008/layout/HorizontalMultiLevelHierarchy"/>
    <dgm:cxn modelId="{5FD04FD2-9AFC-40C7-AD3F-E15B2F7904A7}" type="presOf" srcId="{9D9D0FA8-2A35-428B-AAB4-321B7E314D98}" destId="{200A5608-E1F7-4575-9C22-B4E7C6CCA712}" srcOrd="0" destOrd="0" presId="urn:microsoft.com/office/officeart/2008/layout/HorizontalMultiLevelHierarchy"/>
    <dgm:cxn modelId="{B12A19A9-7EA0-429F-877D-DCA67428FE92}" type="presOf" srcId="{C4AD0967-887B-4870-8ED6-CF6AB2B726C4}" destId="{32970554-A03B-45BD-BA08-A04AE724A1F7}" srcOrd="0" destOrd="0" presId="urn:microsoft.com/office/officeart/2008/layout/HorizontalMultiLevelHierarchy"/>
    <dgm:cxn modelId="{130D4AB3-B80D-490D-8BC8-9A0ED72F6EC7}" type="presOf" srcId="{2E8111D9-0B0C-486B-AFEB-286081BD3248}" destId="{84BCF350-76BB-4575-AEA3-410A19989929}" srcOrd="0" destOrd="0" presId="urn:microsoft.com/office/officeart/2008/layout/HorizontalMultiLevelHierarchy"/>
    <dgm:cxn modelId="{03F686F7-2787-482A-BCE7-071F372D814E}" type="presOf" srcId="{93B91C94-5558-41E6-9AEE-09E71D1663F3}" destId="{DA229915-97ED-4EF9-8EB6-0B4B0AEEC9C8}" srcOrd="0" destOrd="0" presId="urn:microsoft.com/office/officeart/2008/layout/HorizontalMultiLevelHierarchy"/>
    <dgm:cxn modelId="{B28B4586-417D-474D-95A3-4957536CC948}" type="presOf" srcId="{2E8111D9-0B0C-486B-AFEB-286081BD3248}" destId="{095080BB-853A-44F4-AE6A-BD62C24D3688}" srcOrd="1" destOrd="0" presId="urn:microsoft.com/office/officeart/2008/layout/HorizontalMultiLevelHierarchy"/>
    <dgm:cxn modelId="{5D5B44DA-8B38-4C4A-89CB-57DD45FF1EBC}" type="presOf" srcId="{45FF1F74-8EDA-4C01-B65E-6C048F2484E9}" destId="{56F3EF18-0CE0-40A8-B947-45F89B375B26}" srcOrd="0" destOrd="0" presId="urn:microsoft.com/office/officeart/2008/layout/HorizontalMultiLevelHierarchy"/>
    <dgm:cxn modelId="{7D53B4B3-52B5-4C9D-9EA1-C9865DFF331D}" srcId="{F890E081-809B-4A61-95EE-1000E157A9F9}" destId="{8F99629F-8B60-4B98-9408-E9E1F8221554}" srcOrd="6" destOrd="0" parTransId="{BA6F7F79-D55B-4121-91AE-104156010511}" sibTransId="{F536E066-72BF-4032-8A01-CDA089222525}"/>
    <dgm:cxn modelId="{61809898-100C-4EE3-9AF7-C5D7B045A98B}" srcId="{01C220E2-ABD0-4641-B062-09DFF96CCFF4}" destId="{AB5750C2-08AC-4821-9A36-37DC3DDC7D81}" srcOrd="1" destOrd="0" parTransId="{1549907C-83DF-4517-AD76-23CDFB9F492B}" sibTransId="{EE9F6529-B575-41AA-B0CC-5918A0E3FC3D}"/>
    <dgm:cxn modelId="{7C495868-7E2C-469C-8408-0A7CB191949D}" srcId="{01C220E2-ABD0-4641-B062-09DFF96CCFF4}" destId="{BC0EDDFB-F0C5-4A3F-81CF-CDA250DE28A3}" srcOrd="0" destOrd="0" parTransId="{FB11EB49-A159-42D6-8CCC-A884443638E4}" sibTransId="{3AF109E8-8C0D-4893-BD26-8A4A040D71C7}"/>
    <dgm:cxn modelId="{9F8B6A69-F37C-4C0C-9B85-0011FD0C246F}" type="presOf" srcId="{3BBEE375-33C3-430B-AD14-7F80B77F429D}" destId="{333B6DF6-A45B-42A6-ADBE-2E52A69D1B44}" srcOrd="0" destOrd="0" presId="urn:microsoft.com/office/officeart/2008/layout/HorizontalMultiLevelHierarchy"/>
    <dgm:cxn modelId="{0E1BECDC-89D9-4D65-A179-5BEC90D3FE43}" type="presOf" srcId="{419A6685-604A-4BC1-98B1-59FA7D9DFD0B}" destId="{A33F54DA-93FE-4ED5-B868-7900BEF41496}" srcOrd="0" destOrd="0" presId="urn:microsoft.com/office/officeart/2008/layout/HorizontalMultiLevelHierarchy"/>
    <dgm:cxn modelId="{124CFAE5-C375-427B-9C7A-BB6ACCB061CA}" type="presOf" srcId="{F890E081-809B-4A61-95EE-1000E157A9F9}" destId="{C9569577-6D2B-4EA3-ABC5-3C73AF5A07E1}" srcOrd="0" destOrd="0" presId="urn:microsoft.com/office/officeart/2008/layout/HorizontalMultiLevelHierarchy"/>
    <dgm:cxn modelId="{2E12A125-3F7C-4F2A-B757-30A01B43E834}" type="presOf" srcId="{2875EC33-CEEE-4229-B5A3-34958BEE3C90}" destId="{08C955E7-2659-4159-830C-7FC077043800}" srcOrd="0" destOrd="0" presId="urn:microsoft.com/office/officeart/2008/layout/HorizontalMultiLevelHierarchy"/>
    <dgm:cxn modelId="{6F620D6E-0654-4BCE-BB58-D072AB012E9D}" srcId="{F890E081-809B-4A61-95EE-1000E157A9F9}" destId="{0763BD00-CAEA-4FD3-90D8-79C3B3D7D267}" srcOrd="5" destOrd="0" parTransId="{ED9F233B-2B22-43E3-9282-93A8D322E514}" sibTransId="{A860C717-E558-45DF-87FA-508C4B4E4072}"/>
    <dgm:cxn modelId="{E060AE62-0DFD-4826-9126-8B69EF85DB86}" srcId="{0763BD00-CAEA-4FD3-90D8-79C3B3D7D267}" destId="{86F71567-FCDC-47A9-BDD9-E03563FBFFEE}" srcOrd="1" destOrd="0" parTransId="{0604A94B-80B8-4C47-A376-E50CAC648E8D}" sibTransId="{D6300B09-89A8-48BE-A2B6-1A7C85F1F5E4}"/>
    <dgm:cxn modelId="{00EB2721-4C2B-4DEC-972D-B2E5F4C08370}" type="presOf" srcId="{0763BD00-CAEA-4FD3-90D8-79C3B3D7D267}" destId="{383E31E7-AF2B-4A1F-9886-1CF028A7B5CF}" srcOrd="0" destOrd="0" presId="urn:microsoft.com/office/officeart/2008/layout/HorizontalMultiLevelHierarchy"/>
    <dgm:cxn modelId="{F9C8E5C1-47BF-4C88-861B-9B6FCC8365CB}" type="presOf" srcId="{E1AAD9B6-364A-40D0-97CF-647E1E29F2EE}" destId="{AA7C9378-8F8E-4C15-A76D-3F77B469B907}" srcOrd="0" destOrd="0" presId="urn:microsoft.com/office/officeart/2008/layout/HorizontalMultiLevelHierarchy"/>
    <dgm:cxn modelId="{6C8092A2-949E-4E08-99F9-321D11112C52}" type="presOf" srcId="{9051B14F-63CB-4A39-9DE0-49A2C5FE7F8D}" destId="{880B68AA-CF56-4DD9-ADA6-8EBFAF8E8FCA}" srcOrd="0" destOrd="0" presId="urn:microsoft.com/office/officeart/2008/layout/HorizontalMultiLevelHierarchy"/>
    <dgm:cxn modelId="{9E56B573-0C86-4423-8CA0-5A13D5C225BE}" type="presOf" srcId="{AEF894CD-FEEA-4538-8A34-C72EF2B621C1}" destId="{B2D22BE6-7272-4897-B365-A51D4BBE8F57}" srcOrd="0" destOrd="0" presId="urn:microsoft.com/office/officeart/2008/layout/HorizontalMultiLevelHierarchy"/>
    <dgm:cxn modelId="{C6180FD9-BF37-4C51-94B0-75D5E86FC11A}" type="presOf" srcId="{9B0F3D94-BA34-48BF-9EDC-1B5D9B56831C}" destId="{B79A00EB-61CE-4266-ACDF-902EDBFA0EBE}" srcOrd="0" destOrd="0" presId="urn:microsoft.com/office/officeart/2008/layout/HorizontalMultiLevelHierarchy"/>
    <dgm:cxn modelId="{2861386E-E6F9-4621-A44B-D2F0F5B11DA6}" type="presOf" srcId="{0604A94B-80B8-4C47-A376-E50CAC648E8D}" destId="{D445370B-8913-4104-B33D-0D84CC8698BC}" srcOrd="0" destOrd="0" presId="urn:microsoft.com/office/officeart/2008/layout/HorizontalMultiLevelHierarchy"/>
    <dgm:cxn modelId="{ACAD77CF-3F87-46F9-BDAF-F0CC4B4508FD}" type="presOf" srcId="{A0D81782-5A45-425A-87FB-D5C97A1D5474}" destId="{95EFEF35-A041-41D3-AFAC-5BD012228260}" srcOrd="0" destOrd="0" presId="urn:microsoft.com/office/officeart/2008/layout/HorizontalMultiLevelHierarchy"/>
    <dgm:cxn modelId="{F24EFF6D-A2A3-4A6E-ACCC-EC448E5561B8}" type="presOf" srcId="{00997838-11D1-4E0A-AE53-18EA8438E73E}" destId="{E32A0225-4D50-4F34-905A-1B1744380A20}" srcOrd="0" destOrd="0" presId="urn:microsoft.com/office/officeart/2008/layout/HorizontalMultiLevelHierarchy"/>
    <dgm:cxn modelId="{A1ACFA5B-D639-45F4-A5C1-63BB25DBF0C6}" srcId="{A0D81782-5A45-425A-87FB-D5C97A1D5474}" destId="{2DF1C965-A720-4E02-9158-F8957D5557B4}" srcOrd="0" destOrd="0" parTransId="{2875EC33-CEEE-4229-B5A3-34958BEE3C90}" sibTransId="{F21D4CC2-41C1-495F-988E-37C9E1B7E97D}"/>
    <dgm:cxn modelId="{1E454DDD-D919-415E-B16D-E46FD47DCBCC}" type="presOf" srcId="{3BBEE375-33C3-430B-AD14-7F80B77F429D}" destId="{D85C562B-8AAC-4902-9A67-DFAAC359FF2C}" srcOrd="1" destOrd="0" presId="urn:microsoft.com/office/officeart/2008/layout/HorizontalMultiLevelHierarchy"/>
    <dgm:cxn modelId="{A4907F34-4B9B-48F1-A8EC-8268CAAC2FF6}" srcId="{F890E081-809B-4A61-95EE-1000E157A9F9}" destId="{B8AB9316-EAFD-4A54-AC4A-676C0A8CBD1B}" srcOrd="0" destOrd="0" parTransId="{5B2E6555-493C-4FE5-9235-362FA1DD912B}" sibTransId="{B20E5FAA-3C18-43B9-A38E-C5CD1C0836CB}"/>
    <dgm:cxn modelId="{C1367CC4-F3E3-4C6C-88E7-DF221E1023E7}" type="presOf" srcId="{BAAEDE87-3D95-49C9-AEF4-E4D576E04613}" destId="{BFB6010F-2509-4BC1-8678-86D0508D1464}" srcOrd="1" destOrd="0" presId="urn:microsoft.com/office/officeart/2008/layout/HorizontalMultiLevelHierarchy"/>
    <dgm:cxn modelId="{D69C0679-F514-46C6-B4FA-5AB0D8C79C0C}" srcId="{A0D81782-5A45-425A-87FB-D5C97A1D5474}" destId="{9051B14F-63CB-4A39-9DE0-49A2C5FE7F8D}" srcOrd="1" destOrd="0" parTransId="{BAAEDE87-3D95-49C9-AEF4-E4D576E04613}" sibTransId="{C191F2ED-BF90-46A0-B886-8B4359EA8179}"/>
    <dgm:cxn modelId="{E3E8853F-3159-446D-A494-3B4F962F9EC5}" srcId="{8F99629F-8B60-4B98-9408-E9E1F8221554}" destId="{9D9D0FA8-2A35-428B-AAB4-321B7E314D98}" srcOrd="0" destOrd="0" parTransId="{E6A7706C-6921-401C-9B5C-C8645AA29606}" sibTransId="{EB340D9D-6109-435C-B1A3-80F9A30B47E7}"/>
    <dgm:cxn modelId="{ECB85F93-F0F2-4C21-A49A-194D2A33DEC2}" type="presOf" srcId="{0FEBECDD-15E7-423E-8D40-161E7B1A0CC7}" destId="{E93A0ECF-AB3B-41D5-9920-2165CD6DB14C}" srcOrd="1" destOrd="0" presId="urn:microsoft.com/office/officeart/2008/layout/HorizontalMultiLevelHierarchy"/>
    <dgm:cxn modelId="{2D134F8B-ED5C-413A-9C1A-C3DC858DCA42}" type="presOf" srcId="{73A943BF-DCC4-44F6-B18D-2E0A6290278D}" destId="{1CED7AE0-A24E-439E-B857-45A0DDDDC62B}" srcOrd="0" destOrd="0" presId="urn:microsoft.com/office/officeart/2008/layout/HorizontalMultiLevelHierarchy"/>
    <dgm:cxn modelId="{2C289B1D-EACC-481F-9979-92A8009675F0}" type="presOf" srcId="{2875EC33-CEEE-4229-B5A3-34958BEE3C90}" destId="{1255D998-0EFD-48F9-9147-63A91363659D}" srcOrd="1" destOrd="0" presId="urn:microsoft.com/office/officeart/2008/layout/HorizontalMultiLevelHierarchy"/>
    <dgm:cxn modelId="{BA67386E-2E19-43EC-9133-69B8760E1C4D}" srcId="{AEF894CD-FEEA-4538-8A34-C72EF2B621C1}" destId="{E1AAD9B6-364A-40D0-97CF-647E1E29F2EE}" srcOrd="1" destOrd="0" parTransId="{419A6685-604A-4BC1-98B1-59FA7D9DFD0B}" sibTransId="{1E4EF32B-0480-4AC5-A2F8-F68B95140955}"/>
    <dgm:cxn modelId="{BFE60006-DBF3-4B45-B897-1F6974A147FF}" type="presOf" srcId="{AC7581C4-CC3B-4252-A211-B4EA8AF91988}" destId="{8A8212D5-1E3C-4BDC-AD2F-33C01E3CCCEB}" srcOrd="0" destOrd="0" presId="urn:microsoft.com/office/officeart/2008/layout/HorizontalMultiLevelHierarchy"/>
    <dgm:cxn modelId="{42358DB2-EB5D-473D-B09C-E02BF00F54ED}" srcId="{73A943BF-DCC4-44F6-B18D-2E0A6290278D}" destId="{C32FC142-EBD2-4CD4-B5AF-13DB7FD64FF0}" srcOrd="0" destOrd="0" parTransId="{9B0F3D94-BA34-48BF-9EDC-1B5D9B56831C}" sibTransId="{4F338322-00F9-455A-8BFC-039CC5F8268C}"/>
    <dgm:cxn modelId="{646A3EAC-16D0-4565-8BA7-B921A25D1C9B}" type="presOf" srcId="{E6A7706C-6921-401C-9B5C-C8645AA29606}" destId="{EFE2CF9B-888F-40A8-A497-F5A913DB463A}" srcOrd="1" destOrd="0" presId="urn:microsoft.com/office/officeart/2008/layout/HorizontalMultiLevelHierarchy"/>
    <dgm:cxn modelId="{DAC515CB-7236-46B1-9032-06166D8C9F48}" srcId="{F890E081-809B-4A61-95EE-1000E157A9F9}" destId="{73A943BF-DCC4-44F6-B18D-2E0A6290278D}" srcOrd="3" destOrd="0" parTransId="{CB12CF96-8078-4894-9CC3-18512558F366}" sibTransId="{96BD4F61-0172-4A91-8451-25EC6353A68B}"/>
    <dgm:cxn modelId="{98089C75-569C-4152-99F7-FA09993519A4}" srcId="{B8AB9316-EAFD-4A54-AC4A-676C0A8CBD1B}" destId="{AC7581C4-CC3B-4252-A211-B4EA8AF91988}" srcOrd="0" destOrd="0" parTransId="{3BBEE375-33C3-430B-AD14-7F80B77F429D}" sibTransId="{07D0FB2B-CFBC-4F6A-A02D-F499B09F0077}"/>
    <dgm:cxn modelId="{76C298D7-5E04-44E9-9FC3-83A7DE6E266F}" srcId="{B8AB9316-EAFD-4A54-AC4A-676C0A8CBD1B}" destId="{45FF1F74-8EDA-4C01-B65E-6C048F2484E9}" srcOrd="1" destOrd="0" parTransId="{2E8111D9-0B0C-486B-AFEB-286081BD3248}" sibTransId="{1B7509FB-97BF-4C97-A2AA-F91625D0CCAE}"/>
    <dgm:cxn modelId="{B17AE73C-6C8B-48A1-84FC-B23A494FFCB1}" type="presOf" srcId="{01C220E2-ABD0-4641-B062-09DFF96CCFF4}" destId="{FC5AF409-524B-49B4-81DA-20BAC247C592}" srcOrd="0" destOrd="0" presId="urn:microsoft.com/office/officeart/2008/layout/HorizontalMultiLevelHierarchy"/>
    <dgm:cxn modelId="{187E667E-F188-4D09-8021-CA0334259BC7}" type="presOf" srcId="{BAAEDE87-3D95-49C9-AEF4-E4D576E04613}" destId="{4ED35223-FEA9-40F0-8643-9A741AE09F10}" srcOrd="0" destOrd="0" presId="urn:microsoft.com/office/officeart/2008/layout/HorizontalMultiLevelHierarchy"/>
    <dgm:cxn modelId="{73ABC4C8-3F08-4B00-862E-38B142072B8B}" type="presOf" srcId="{1549907C-83DF-4517-AD76-23CDFB9F492B}" destId="{45AF139B-D422-4318-8F45-A483C3C8E4E6}" srcOrd="0" destOrd="0" presId="urn:microsoft.com/office/officeart/2008/layout/HorizontalMultiLevelHierarchy"/>
    <dgm:cxn modelId="{31A469EA-6A71-4223-80CF-967FF994BBCF}" type="presOf" srcId="{0604A94B-80B8-4C47-A376-E50CAC648E8D}" destId="{3009EF38-A791-4455-9272-AC674D7F1389}" srcOrd="1" destOrd="0" presId="urn:microsoft.com/office/officeart/2008/layout/HorizontalMultiLevelHierarchy"/>
    <dgm:cxn modelId="{37F02257-DF30-4380-9097-CE8BFF140706}" srcId="{F890E081-809B-4A61-95EE-1000E157A9F9}" destId="{AEF894CD-FEEA-4538-8A34-C72EF2B621C1}" srcOrd="2" destOrd="0" parTransId="{77AADD5E-D612-4E14-B085-0061F19EF974}" sibTransId="{8E509F0C-2419-4978-B091-338D41AC5D10}"/>
    <dgm:cxn modelId="{2F14E2A8-1460-4B1D-A027-50A4066752FE}" type="presOf" srcId="{9B0F3D94-BA34-48BF-9EDC-1B5D9B56831C}" destId="{416A3876-4546-41D2-A610-CCDB584401ED}" srcOrd="1" destOrd="0" presId="urn:microsoft.com/office/officeart/2008/layout/HorizontalMultiLevelHierarchy"/>
    <dgm:cxn modelId="{70F31401-1AD2-413E-B66F-AB16D5D5FFD0}" type="presOf" srcId="{0FEBECDD-15E7-423E-8D40-161E7B1A0CC7}" destId="{DF34A57E-7005-4D52-A782-D016D89495D3}" srcOrd="0" destOrd="0" presId="urn:microsoft.com/office/officeart/2008/layout/HorizontalMultiLevelHierarchy"/>
    <dgm:cxn modelId="{D833461A-D083-4832-B147-C62306F40A5D}" type="presOf" srcId="{BC0EDDFB-F0C5-4A3F-81CF-CDA250DE28A3}" destId="{C27409AD-B741-41EC-8452-014198FB5C07}" srcOrd="0" destOrd="0" presId="urn:microsoft.com/office/officeart/2008/layout/HorizontalMultiLevelHierarchy"/>
    <dgm:cxn modelId="{E79AB8FE-8287-4FA6-B803-E8D641A56D4F}" type="presOf" srcId="{C3726270-2724-45DE-A714-18520E4E23E5}" destId="{C80F2817-2773-41DA-A6E7-0FDEFA64767F}" srcOrd="0" destOrd="0" presId="urn:microsoft.com/office/officeart/2008/layout/HorizontalMultiLevelHierarchy"/>
    <dgm:cxn modelId="{4FF5E265-4B7B-484F-8A52-0FF5E71FE0B5}" type="presOf" srcId="{419A6685-604A-4BC1-98B1-59FA7D9DFD0B}" destId="{19E53D43-B1B1-49C2-BA39-8050857508F4}" srcOrd="1" destOrd="0" presId="urn:microsoft.com/office/officeart/2008/layout/HorizontalMultiLevelHierarchy"/>
    <dgm:cxn modelId="{E9E2A64A-B99C-477C-84CA-499000C043A7}" type="presOf" srcId="{B8AB9316-EAFD-4A54-AC4A-676C0A8CBD1B}" destId="{F6AA2BFD-797A-4F8E-9BF8-A888C35685BD}" srcOrd="0" destOrd="0" presId="urn:microsoft.com/office/officeart/2008/layout/HorizontalMultiLevelHierarchy"/>
    <dgm:cxn modelId="{DC80F7E9-4390-499A-87B8-0173F02557FC}" type="presOf" srcId="{E6A7706C-6921-401C-9B5C-C8645AA29606}" destId="{7E2DB35C-9F8E-4CA9-B244-CCB03B2F6F92}" srcOrd="0" destOrd="0" presId="urn:microsoft.com/office/officeart/2008/layout/HorizontalMultiLevelHierarchy"/>
    <dgm:cxn modelId="{B629436E-5315-4359-AB4E-FA2D043FB745}" type="presOf" srcId="{DF874C72-2CB7-4BAD-B953-C6E883199262}" destId="{4779649C-58AE-48CD-AE00-234EE20B7A1A}" srcOrd="0" destOrd="0" presId="urn:microsoft.com/office/officeart/2008/layout/HorizontalMultiLevelHierarchy"/>
    <dgm:cxn modelId="{B4F507E7-BB63-405F-842E-F69CD1EA4548}" type="presOf" srcId="{8F99629F-8B60-4B98-9408-E9E1F8221554}" destId="{221816AB-FD3A-4C5D-96D2-4ABACF7EE05F}" srcOrd="0" destOrd="0" presId="urn:microsoft.com/office/officeart/2008/layout/HorizontalMultiLevelHierarchy"/>
    <dgm:cxn modelId="{79F9F6C6-CD06-40F2-BDC1-F041AE73F43C}" type="presParOf" srcId="{C9569577-6D2B-4EA3-ABC5-3C73AF5A07E1}" destId="{F18970D4-7677-43BA-BB5E-5C86EC597F11}" srcOrd="0" destOrd="0" presId="urn:microsoft.com/office/officeart/2008/layout/HorizontalMultiLevelHierarchy"/>
    <dgm:cxn modelId="{FE5A996F-AC26-4FFD-A921-583F9A0EEEE7}" type="presParOf" srcId="{F18970D4-7677-43BA-BB5E-5C86EC597F11}" destId="{F6AA2BFD-797A-4F8E-9BF8-A888C35685BD}" srcOrd="0" destOrd="0" presId="urn:microsoft.com/office/officeart/2008/layout/HorizontalMultiLevelHierarchy"/>
    <dgm:cxn modelId="{7E6EABC6-2209-42CE-BAED-352D03BB9533}" type="presParOf" srcId="{F18970D4-7677-43BA-BB5E-5C86EC597F11}" destId="{427A68C2-B70E-4E2A-9BED-6B1B5D983BC2}" srcOrd="1" destOrd="0" presId="urn:microsoft.com/office/officeart/2008/layout/HorizontalMultiLevelHierarchy"/>
    <dgm:cxn modelId="{AEB2EC47-D7D7-479E-85DD-30DFCAAC6420}" type="presParOf" srcId="{427A68C2-B70E-4E2A-9BED-6B1B5D983BC2}" destId="{333B6DF6-A45B-42A6-ADBE-2E52A69D1B44}" srcOrd="0" destOrd="0" presId="urn:microsoft.com/office/officeart/2008/layout/HorizontalMultiLevelHierarchy"/>
    <dgm:cxn modelId="{D3EE695B-D1C5-4645-BB02-FD5EB7F266A8}" type="presParOf" srcId="{333B6DF6-A45B-42A6-ADBE-2E52A69D1B44}" destId="{D85C562B-8AAC-4902-9A67-DFAAC359FF2C}" srcOrd="0" destOrd="0" presId="urn:microsoft.com/office/officeart/2008/layout/HorizontalMultiLevelHierarchy"/>
    <dgm:cxn modelId="{7F30590F-6F38-4E9D-9F4D-1B8A6A29B770}" type="presParOf" srcId="{427A68C2-B70E-4E2A-9BED-6B1B5D983BC2}" destId="{F18FD3E1-112E-420C-892E-CB76493E1C45}" srcOrd="1" destOrd="0" presId="urn:microsoft.com/office/officeart/2008/layout/HorizontalMultiLevelHierarchy"/>
    <dgm:cxn modelId="{23F9B2B3-1CAF-4F9C-810D-EC257BA04DDF}" type="presParOf" srcId="{F18FD3E1-112E-420C-892E-CB76493E1C45}" destId="{8A8212D5-1E3C-4BDC-AD2F-33C01E3CCCEB}" srcOrd="0" destOrd="0" presId="urn:microsoft.com/office/officeart/2008/layout/HorizontalMultiLevelHierarchy"/>
    <dgm:cxn modelId="{F41B7135-4DA7-4D3C-B17A-562AD5AA1621}" type="presParOf" srcId="{F18FD3E1-112E-420C-892E-CB76493E1C45}" destId="{C238456D-7A24-4A75-9E10-651CB93A0176}" srcOrd="1" destOrd="0" presId="urn:microsoft.com/office/officeart/2008/layout/HorizontalMultiLevelHierarchy"/>
    <dgm:cxn modelId="{A73C90D6-7CDA-495D-A0F9-8E7B041898E8}" type="presParOf" srcId="{427A68C2-B70E-4E2A-9BED-6B1B5D983BC2}" destId="{84BCF350-76BB-4575-AEA3-410A19989929}" srcOrd="2" destOrd="0" presId="urn:microsoft.com/office/officeart/2008/layout/HorizontalMultiLevelHierarchy"/>
    <dgm:cxn modelId="{5AA09959-7133-4DC0-9FB1-181305BEE6B6}" type="presParOf" srcId="{84BCF350-76BB-4575-AEA3-410A19989929}" destId="{095080BB-853A-44F4-AE6A-BD62C24D3688}" srcOrd="0" destOrd="0" presId="urn:microsoft.com/office/officeart/2008/layout/HorizontalMultiLevelHierarchy"/>
    <dgm:cxn modelId="{E801E020-AB8D-48E4-A50D-A5707A97CAE7}" type="presParOf" srcId="{427A68C2-B70E-4E2A-9BED-6B1B5D983BC2}" destId="{EA359E5E-0CE3-414A-9EAB-94F50E308DE5}" srcOrd="3" destOrd="0" presId="urn:microsoft.com/office/officeart/2008/layout/HorizontalMultiLevelHierarchy"/>
    <dgm:cxn modelId="{9208E0BF-B416-43AB-8095-0D01171931FF}" type="presParOf" srcId="{EA359E5E-0CE3-414A-9EAB-94F50E308DE5}" destId="{56F3EF18-0CE0-40A8-B947-45F89B375B26}" srcOrd="0" destOrd="0" presId="urn:microsoft.com/office/officeart/2008/layout/HorizontalMultiLevelHierarchy"/>
    <dgm:cxn modelId="{2D822B4B-721B-4189-99CA-D345F26EA108}" type="presParOf" srcId="{EA359E5E-0CE3-414A-9EAB-94F50E308DE5}" destId="{B9248302-B17E-4B09-B22F-F00052B2D20C}" srcOrd="1" destOrd="0" presId="urn:microsoft.com/office/officeart/2008/layout/HorizontalMultiLevelHierarchy"/>
    <dgm:cxn modelId="{CC6B351A-2276-49C0-8161-D5E6B0AA2202}" type="presParOf" srcId="{C9569577-6D2B-4EA3-ABC5-3C73AF5A07E1}" destId="{21D32282-198F-4E80-BD34-3480DCD9330D}" srcOrd="1" destOrd="0" presId="urn:microsoft.com/office/officeart/2008/layout/HorizontalMultiLevelHierarchy"/>
    <dgm:cxn modelId="{48BAB201-C2D9-4BBD-9326-B4B4C3551EA4}" type="presParOf" srcId="{21D32282-198F-4E80-BD34-3480DCD9330D}" destId="{95EFEF35-A041-41D3-AFAC-5BD012228260}" srcOrd="0" destOrd="0" presId="urn:microsoft.com/office/officeart/2008/layout/HorizontalMultiLevelHierarchy"/>
    <dgm:cxn modelId="{FC2AEBC1-3C1A-47D6-BD7C-52E4C442A14D}" type="presParOf" srcId="{21D32282-198F-4E80-BD34-3480DCD9330D}" destId="{CD0CB319-8B4A-4CA9-A29A-9A5502821705}" srcOrd="1" destOrd="0" presId="urn:microsoft.com/office/officeart/2008/layout/HorizontalMultiLevelHierarchy"/>
    <dgm:cxn modelId="{D4877296-543A-409D-A6E1-61290CDD83F9}" type="presParOf" srcId="{CD0CB319-8B4A-4CA9-A29A-9A5502821705}" destId="{08C955E7-2659-4159-830C-7FC077043800}" srcOrd="0" destOrd="0" presId="urn:microsoft.com/office/officeart/2008/layout/HorizontalMultiLevelHierarchy"/>
    <dgm:cxn modelId="{B5FF3B53-1E33-4656-9A4A-81F9D16C2E2D}" type="presParOf" srcId="{08C955E7-2659-4159-830C-7FC077043800}" destId="{1255D998-0EFD-48F9-9147-63A91363659D}" srcOrd="0" destOrd="0" presId="urn:microsoft.com/office/officeart/2008/layout/HorizontalMultiLevelHierarchy"/>
    <dgm:cxn modelId="{D6411853-B828-401A-A520-86878772E5E5}" type="presParOf" srcId="{CD0CB319-8B4A-4CA9-A29A-9A5502821705}" destId="{DBD43413-AF52-400A-AEC0-38447B94CA8F}" srcOrd="1" destOrd="0" presId="urn:microsoft.com/office/officeart/2008/layout/HorizontalMultiLevelHierarchy"/>
    <dgm:cxn modelId="{BF78B288-AB3C-4F4B-BAD8-7D40DF6957D3}" type="presParOf" srcId="{DBD43413-AF52-400A-AEC0-38447B94CA8F}" destId="{A355BA78-4F8D-4B84-AFD7-2CC2C7BD8E18}" srcOrd="0" destOrd="0" presId="urn:microsoft.com/office/officeart/2008/layout/HorizontalMultiLevelHierarchy"/>
    <dgm:cxn modelId="{B1932204-17A4-4033-92EB-C2F7BDB809D0}" type="presParOf" srcId="{DBD43413-AF52-400A-AEC0-38447B94CA8F}" destId="{7650090E-2999-4D80-A42C-D4263FC2CE9F}" srcOrd="1" destOrd="0" presId="urn:microsoft.com/office/officeart/2008/layout/HorizontalMultiLevelHierarchy"/>
    <dgm:cxn modelId="{174790C1-7990-4FBF-A7F5-1F87CD52498B}" type="presParOf" srcId="{CD0CB319-8B4A-4CA9-A29A-9A5502821705}" destId="{4ED35223-FEA9-40F0-8643-9A741AE09F10}" srcOrd="2" destOrd="0" presId="urn:microsoft.com/office/officeart/2008/layout/HorizontalMultiLevelHierarchy"/>
    <dgm:cxn modelId="{99397D7C-52D3-47C6-88FD-75F82C75E4E7}" type="presParOf" srcId="{4ED35223-FEA9-40F0-8643-9A741AE09F10}" destId="{BFB6010F-2509-4BC1-8678-86D0508D1464}" srcOrd="0" destOrd="0" presId="urn:microsoft.com/office/officeart/2008/layout/HorizontalMultiLevelHierarchy"/>
    <dgm:cxn modelId="{AAE70D75-6B95-4482-AA60-C7F79E3EFC33}" type="presParOf" srcId="{CD0CB319-8B4A-4CA9-A29A-9A5502821705}" destId="{09978FB4-2D2D-402F-91DE-5A7FB08A06E9}" srcOrd="3" destOrd="0" presId="urn:microsoft.com/office/officeart/2008/layout/HorizontalMultiLevelHierarchy"/>
    <dgm:cxn modelId="{6182D3B9-42AF-437D-BEFA-518DBE1DC8F1}" type="presParOf" srcId="{09978FB4-2D2D-402F-91DE-5A7FB08A06E9}" destId="{880B68AA-CF56-4DD9-ADA6-8EBFAF8E8FCA}" srcOrd="0" destOrd="0" presId="urn:microsoft.com/office/officeart/2008/layout/HorizontalMultiLevelHierarchy"/>
    <dgm:cxn modelId="{8793F209-7782-4CE5-BAAC-7436A1976285}" type="presParOf" srcId="{09978FB4-2D2D-402F-91DE-5A7FB08A06E9}" destId="{D95243E4-490B-4E00-959B-2AD5E48B5708}" srcOrd="1" destOrd="0" presId="urn:microsoft.com/office/officeart/2008/layout/HorizontalMultiLevelHierarchy"/>
    <dgm:cxn modelId="{ABB3CBE6-04E9-45F5-A7AA-DFE4CB8E296B}" type="presParOf" srcId="{C9569577-6D2B-4EA3-ABC5-3C73AF5A07E1}" destId="{E213AE78-DE87-4D48-842B-71BB004EEB81}" srcOrd="2" destOrd="0" presId="urn:microsoft.com/office/officeart/2008/layout/HorizontalMultiLevelHierarchy"/>
    <dgm:cxn modelId="{407ECF02-CE8B-48E0-B22D-08A503F784CB}" type="presParOf" srcId="{E213AE78-DE87-4D48-842B-71BB004EEB81}" destId="{B2D22BE6-7272-4897-B365-A51D4BBE8F57}" srcOrd="0" destOrd="0" presId="urn:microsoft.com/office/officeart/2008/layout/HorizontalMultiLevelHierarchy"/>
    <dgm:cxn modelId="{2028AE2B-0FCD-449E-AE52-4B512486F14E}" type="presParOf" srcId="{E213AE78-DE87-4D48-842B-71BB004EEB81}" destId="{5DA798AC-0F35-458C-BB11-78266F787184}" srcOrd="1" destOrd="0" presId="urn:microsoft.com/office/officeart/2008/layout/HorizontalMultiLevelHierarchy"/>
    <dgm:cxn modelId="{F3A4FB11-B9FB-4752-A2CE-28D227EEF03A}" type="presParOf" srcId="{5DA798AC-0F35-458C-BB11-78266F787184}" destId="{E32A0225-4D50-4F34-905A-1B1744380A20}" srcOrd="0" destOrd="0" presId="urn:microsoft.com/office/officeart/2008/layout/HorizontalMultiLevelHierarchy"/>
    <dgm:cxn modelId="{5FCC188B-FB8B-4A4B-BBD4-1A9FF627E90D}" type="presParOf" srcId="{E32A0225-4D50-4F34-905A-1B1744380A20}" destId="{A4617409-F6B8-4017-BD5E-560C82DBFE3D}" srcOrd="0" destOrd="0" presId="urn:microsoft.com/office/officeart/2008/layout/HorizontalMultiLevelHierarchy"/>
    <dgm:cxn modelId="{71C41D1E-A864-4456-91B5-A6BA27827347}" type="presParOf" srcId="{5DA798AC-0F35-458C-BB11-78266F787184}" destId="{965664C4-1C5D-4555-A031-AB920B15F4E8}" srcOrd="1" destOrd="0" presId="urn:microsoft.com/office/officeart/2008/layout/HorizontalMultiLevelHierarchy"/>
    <dgm:cxn modelId="{B373AD6C-2D90-4645-9AAA-DED892CCA769}" type="presParOf" srcId="{965664C4-1C5D-4555-A031-AB920B15F4E8}" destId="{C80F2817-2773-41DA-A6E7-0FDEFA64767F}" srcOrd="0" destOrd="0" presId="urn:microsoft.com/office/officeart/2008/layout/HorizontalMultiLevelHierarchy"/>
    <dgm:cxn modelId="{D193FC25-EC32-4CDB-B267-87C81F60C653}" type="presParOf" srcId="{965664C4-1C5D-4555-A031-AB920B15F4E8}" destId="{B0946CD8-1981-49C6-8ACE-02A9B0171D89}" srcOrd="1" destOrd="0" presId="urn:microsoft.com/office/officeart/2008/layout/HorizontalMultiLevelHierarchy"/>
    <dgm:cxn modelId="{DE8EBA9E-974A-479A-9AEC-3B8A4504D7D0}" type="presParOf" srcId="{5DA798AC-0F35-458C-BB11-78266F787184}" destId="{A33F54DA-93FE-4ED5-B868-7900BEF41496}" srcOrd="2" destOrd="0" presId="urn:microsoft.com/office/officeart/2008/layout/HorizontalMultiLevelHierarchy"/>
    <dgm:cxn modelId="{26F08862-0BB4-4503-87DE-D9DF392B05BE}" type="presParOf" srcId="{A33F54DA-93FE-4ED5-B868-7900BEF41496}" destId="{19E53D43-B1B1-49C2-BA39-8050857508F4}" srcOrd="0" destOrd="0" presId="urn:microsoft.com/office/officeart/2008/layout/HorizontalMultiLevelHierarchy"/>
    <dgm:cxn modelId="{03144A8F-6EB0-46A8-BA33-39E6EAD5804B}" type="presParOf" srcId="{5DA798AC-0F35-458C-BB11-78266F787184}" destId="{6594D4F0-6897-4403-9978-5CA72F7106F1}" srcOrd="3" destOrd="0" presId="urn:microsoft.com/office/officeart/2008/layout/HorizontalMultiLevelHierarchy"/>
    <dgm:cxn modelId="{FA828C99-A491-4E11-BC0A-14FF1892E369}" type="presParOf" srcId="{6594D4F0-6897-4403-9978-5CA72F7106F1}" destId="{AA7C9378-8F8E-4C15-A76D-3F77B469B907}" srcOrd="0" destOrd="0" presId="urn:microsoft.com/office/officeart/2008/layout/HorizontalMultiLevelHierarchy"/>
    <dgm:cxn modelId="{168E6C71-331D-4AD5-99C1-28FBD770351C}" type="presParOf" srcId="{6594D4F0-6897-4403-9978-5CA72F7106F1}" destId="{D39F4B94-499A-4217-A44E-839A9AFD4896}" srcOrd="1" destOrd="0" presId="urn:microsoft.com/office/officeart/2008/layout/HorizontalMultiLevelHierarchy"/>
    <dgm:cxn modelId="{87E6BED2-EC17-4F8F-B43C-4AE4A95CDB4C}" type="presParOf" srcId="{C9569577-6D2B-4EA3-ABC5-3C73AF5A07E1}" destId="{CB3B0FEA-C241-4CE3-B1A3-805B9A5BE675}" srcOrd="3" destOrd="0" presId="urn:microsoft.com/office/officeart/2008/layout/HorizontalMultiLevelHierarchy"/>
    <dgm:cxn modelId="{39F2AC03-8A1A-484E-8B89-B234874371C5}" type="presParOf" srcId="{CB3B0FEA-C241-4CE3-B1A3-805B9A5BE675}" destId="{1CED7AE0-A24E-439E-B857-45A0DDDDC62B}" srcOrd="0" destOrd="0" presId="urn:microsoft.com/office/officeart/2008/layout/HorizontalMultiLevelHierarchy"/>
    <dgm:cxn modelId="{0F7B2FD8-435C-4617-9C6A-D1BDF60B2B85}" type="presParOf" srcId="{CB3B0FEA-C241-4CE3-B1A3-805B9A5BE675}" destId="{1D6C35BC-93EE-4825-A67B-473C1222B4FA}" srcOrd="1" destOrd="0" presId="urn:microsoft.com/office/officeart/2008/layout/HorizontalMultiLevelHierarchy"/>
    <dgm:cxn modelId="{F09E462A-CE00-494C-83AA-16C1BBC361C8}" type="presParOf" srcId="{1D6C35BC-93EE-4825-A67B-473C1222B4FA}" destId="{B79A00EB-61CE-4266-ACDF-902EDBFA0EBE}" srcOrd="0" destOrd="0" presId="urn:microsoft.com/office/officeart/2008/layout/HorizontalMultiLevelHierarchy"/>
    <dgm:cxn modelId="{437918E7-2E70-4426-A715-EC474B0F2F6A}" type="presParOf" srcId="{B79A00EB-61CE-4266-ACDF-902EDBFA0EBE}" destId="{416A3876-4546-41D2-A610-CCDB584401ED}" srcOrd="0" destOrd="0" presId="urn:microsoft.com/office/officeart/2008/layout/HorizontalMultiLevelHierarchy"/>
    <dgm:cxn modelId="{A3629408-DE28-4DF6-94AE-D93F2B862A88}" type="presParOf" srcId="{1D6C35BC-93EE-4825-A67B-473C1222B4FA}" destId="{A134316C-D4D0-49C8-A2F0-46852B8B8D15}" srcOrd="1" destOrd="0" presId="urn:microsoft.com/office/officeart/2008/layout/HorizontalMultiLevelHierarchy"/>
    <dgm:cxn modelId="{9389A24D-0082-43E0-98DC-AD3763742083}" type="presParOf" srcId="{A134316C-D4D0-49C8-A2F0-46852B8B8D15}" destId="{56532CA2-715D-4EFB-A2EE-76999DC69EBE}" srcOrd="0" destOrd="0" presId="urn:microsoft.com/office/officeart/2008/layout/HorizontalMultiLevelHierarchy"/>
    <dgm:cxn modelId="{47C3A93A-3EAE-4BC9-8332-EB728DAD8DEA}" type="presParOf" srcId="{A134316C-D4D0-49C8-A2F0-46852B8B8D15}" destId="{45A29249-2C38-4106-8F31-0D85D774B9A4}" srcOrd="1" destOrd="0" presId="urn:microsoft.com/office/officeart/2008/layout/HorizontalMultiLevelHierarchy"/>
    <dgm:cxn modelId="{F46463BC-6F96-4966-B035-77B189ADC689}" type="presParOf" srcId="{1D6C35BC-93EE-4825-A67B-473C1222B4FA}" destId="{4779649C-58AE-48CD-AE00-234EE20B7A1A}" srcOrd="2" destOrd="0" presId="urn:microsoft.com/office/officeart/2008/layout/HorizontalMultiLevelHierarchy"/>
    <dgm:cxn modelId="{E5E35647-9DB9-42BB-B075-C62F704222FA}" type="presParOf" srcId="{4779649C-58AE-48CD-AE00-234EE20B7A1A}" destId="{C556D415-6196-47DF-A72E-1775BCD1F0B5}" srcOrd="0" destOrd="0" presId="urn:microsoft.com/office/officeart/2008/layout/HorizontalMultiLevelHierarchy"/>
    <dgm:cxn modelId="{1CA806B1-E201-4586-A7E9-901DD594C48B}" type="presParOf" srcId="{1D6C35BC-93EE-4825-A67B-473C1222B4FA}" destId="{DF3F51E6-0A79-4D2F-84D1-E0DEEDD9CCF3}" srcOrd="3" destOrd="0" presId="urn:microsoft.com/office/officeart/2008/layout/HorizontalMultiLevelHierarchy"/>
    <dgm:cxn modelId="{AAE6E8E8-BC86-49C9-8071-A6B1A9D920E5}" type="presParOf" srcId="{DF3F51E6-0A79-4D2F-84D1-E0DEEDD9CCF3}" destId="{DA229915-97ED-4EF9-8EB6-0B4B0AEEC9C8}" srcOrd="0" destOrd="0" presId="urn:microsoft.com/office/officeart/2008/layout/HorizontalMultiLevelHierarchy"/>
    <dgm:cxn modelId="{733E54F9-5833-4E84-9620-D89C39CD03B7}" type="presParOf" srcId="{DF3F51E6-0A79-4D2F-84D1-E0DEEDD9CCF3}" destId="{0F868565-26A3-4863-AB60-46DE36E97F6C}" srcOrd="1" destOrd="0" presId="urn:microsoft.com/office/officeart/2008/layout/HorizontalMultiLevelHierarchy"/>
    <dgm:cxn modelId="{F22902AB-FE5F-4D51-8C31-63665FBE8AF6}" type="presParOf" srcId="{C9569577-6D2B-4EA3-ABC5-3C73AF5A07E1}" destId="{3E6855B7-0D84-47E0-BEC3-6C60BB604666}" srcOrd="4" destOrd="0" presId="urn:microsoft.com/office/officeart/2008/layout/HorizontalMultiLevelHierarchy"/>
    <dgm:cxn modelId="{B321A08A-6630-4146-9A2A-23AD0193183D}" type="presParOf" srcId="{3E6855B7-0D84-47E0-BEC3-6C60BB604666}" destId="{FC5AF409-524B-49B4-81DA-20BAC247C592}" srcOrd="0" destOrd="0" presId="urn:microsoft.com/office/officeart/2008/layout/HorizontalMultiLevelHierarchy"/>
    <dgm:cxn modelId="{38345ACD-D4C6-46EE-A4E0-0BFB01D9D44B}" type="presParOf" srcId="{3E6855B7-0D84-47E0-BEC3-6C60BB604666}" destId="{F9A29F12-D77E-413E-84A9-55ABD8850DEF}" srcOrd="1" destOrd="0" presId="urn:microsoft.com/office/officeart/2008/layout/HorizontalMultiLevelHierarchy"/>
    <dgm:cxn modelId="{69E59110-9ED6-41CB-AE35-3E07C1200CEE}" type="presParOf" srcId="{F9A29F12-D77E-413E-84A9-55ABD8850DEF}" destId="{57B1FBE2-152C-4CBD-AB0B-B4B6944C76DC}" srcOrd="0" destOrd="0" presId="urn:microsoft.com/office/officeart/2008/layout/HorizontalMultiLevelHierarchy"/>
    <dgm:cxn modelId="{7BFCE189-038E-4120-81E7-AE927533A81F}" type="presParOf" srcId="{57B1FBE2-152C-4CBD-AB0B-B4B6944C76DC}" destId="{312C36F6-BEAC-4848-8A1D-958A335527F5}" srcOrd="0" destOrd="0" presId="urn:microsoft.com/office/officeart/2008/layout/HorizontalMultiLevelHierarchy"/>
    <dgm:cxn modelId="{72095169-0DB8-4D05-AFD1-D89845AE46D1}" type="presParOf" srcId="{F9A29F12-D77E-413E-84A9-55ABD8850DEF}" destId="{8D559D2C-0321-4B69-BFAC-8305791705FF}" srcOrd="1" destOrd="0" presId="urn:microsoft.com/office/officeart/2008/layout/HorizontalMultiLevelHierarchy"/>
    <dgm:cxn modelId="{B214BEB8-5386-4C3D-B8D2-6B40AD46198A}" type="presParOf" srcId="{8D559D2C-0321-4B69-BFAC-8305791705FF}" destId="{C27409AD-B741-41EC-8452-014198FB5C07}" srcOrd="0" destOrd="0" presId="urn:microsoft.com/office/officeart/2008/layout/HorizontalMultiLevelHierarchy"/>
    <dgm:cxn modelId="{C2DABB85-895F-424F-9FD6-991491749693}" type="presParOf" srcId="{8D559D2C-0321-4B69-BFAC-8305791705FF}" destId="{92935FCA-1E15-44C1-8F0B-01B7BF8F7C06}" srcOrd="1" destOrd="0" presId="urn:microsoft.com/office/officeart/2008/layout/HorizontalMultiLevelHierarchy"/>
    <dgm:cxn modelId="{6D45EB74-A370-4FEB-B65A-A861CC78E542}" type="presParOf" srcId="{F9A29F12-D77E-413E-84A9-55ABD8850DEF}" destId="{45AF139B-D422-4318-8F45-A483C3C8E4E6}" srcOrd="2" destOrd="0" presId="urn:microsoft.com/office/officeart/2008/layout/HorizontalMultiLevelHierarchy"/>
    <dgm:cxn modelId="{A914B550-5704-41D8-AB32-A00C2BF3B130}" type="presParOf" srcId="{45AF139B-D422-4318-8F45-A483C3C8E4E6}" destId="{BC67C100-CC93-4F7D-AB00-63FC38B463F9}" srcOrd="0" destOrd="0" presId="urn:microsoft.com/office/officeart/2008/layout/HorizontalMultiLevelHierarchy"/>
    <dgm:cxn modelId="{00877A5F-57BB-4346-A9D0-D4BDCEBB2A5B}" type="presParOf" srcId="{F9A29F12-D77E-413E-84A9-55ABD8850DEF}" destId="{DC5D9EAF-A65B-4242-91FA-C469E7ADD989}" srcOrd="3" destOrd="0" presId="urn:microsoft.com/office/officeart/2008/layout/HorizontalMultiLevelHierarchy"/>
    <dgm:cxn modelId="{5A1EF623-5D75-4839-B36B-375752CD3E83}" type="presParOf" srcId="{DC5D9EAF-A65B-4242-91FA-C469E7ADD989}" destId="{70211C36-C98E-4618-A5F3-27A4DAC600A1}" srcOrd="0" destOrd="0" presId="urn:microsoft.com/office/officeart/2008/layout/HorizontalMultiLevelHierarchy"/>
    <dgm:cxn modelId="{674089A8-D181-433B-A732-07D12BFF22BC}" type="presParOf" srcId="{DC5D9EAF-A65B-4242-91FA-C469E7ADD989}" destId="{AE0522CE-3BD7-4D50-9A6D-9BAF57AAB13F}" srcOrd="1" destOrd="0" presId="urn:microsoft.com/office/officeart/2008/layout/HorizontalMultiLevelHierarchy"/>
    <dgm:cxn modelId="{49741242-6A76-4BA2-9603-C35A62194D64}" type="presParOf" srcId="{C9569577-6D2B-4EA3-ABC5-3C73AF5A07E1}" destId="{247B0874-7B99-47EE-9115-0097D150EDD6}" srcOrd="5" destOrd="0" presId="urn:microsoft.com/office/officeart/2008/layout/HorizontalMultiLevelHierarchy"/>
    <dgm:cxn modelId="{902C8BF3-21D6-4739-8E48-490F6D35C5A0}" type="presParOf" srcId="{247B0874-7B99-47EE-9115-0097D150EDD6}" destId="{383E31E7-AF2B-4A1F-9886-1CF028A7B5CF}" srcOrd="0" destOrd="0" presId="urn:microsoft.com/office/officeart/2008/layout/HorizontalMultiLevelHierarchy"/>
    <dgm:cxn modelId="{9FB67F19-E65D-4A8B-B444-DB70C809F4FF}" type="presParOf" srcId="{247B0874-7B99-47EE-9115-0097D150EDD6}" destId="{86A98082-4822-4A5C-A57F-AF8EA4216843}" srcOrd="1" destOrd="0" presId="urn:microsoft.com/office/officeart/2008/layout/HorizontalMultiLevelHierarchy"/>
    <dgm:cxn modelId="{A253DFD2-2EEA-4DAB-9318-2009B5B3B128}" type="presParOf" srcId="{86A98082-4822-4A5C-A57F-AF8EA4216843}" destId="{DF34A57E-7005-4D52-A782-D016D89495D3}" srcOrd="0" destOrd="0" presId="urn:microsoft.com/office/officeart/2008/layout/HorizontalMultiLevelHierarchy"/>
    <dgm:cxn modelId="{D0467109-43E6-4513-8B48-9EF3823E15C0}" type="presParOf" srcId="{DF34A57E-7005-4D52-A782-D016D89495D3}" destId="{E93A0ECF-AB3B-41D5-9920-2165CD6DB14C}" srcOrd="0" destOrd="0" presId="urn:microsoft.com/office/officeart/2008/layout/HorizontalMultiLevelHierarchy"/>
    <dgm:cxn modelId="{52A57BC6-1FEA-40B0-81C1-5E600B2BD7E8}" type="presParOf" srcId="{86A98082-4822-4A5C-A57F-AF8EA4216843}" destId="{101827A4-0EEC-476D-87B9-0EA75C78F794}" srcOrd="1" destOrd="0" presId="urn:microsoft.com/office/officeart/2008/layout/HorizontalMultiLevelHierarchy"/>
    <dgm:cxn modelId="{2F1B5FC1-C24E-4D73-87BE-37BBD40E589D}" type="presParOf" srcId="{101827A4-0EEC-476D-87B9-0EA75C78F794}" destId="{32970554-A03B-45BD-BA08-A04AE724A1F7}" srcOrd="0" destOrd="0" presId="urn:microsoft.com/office/officeart/2008/layout/HorizontalMultiLevelHierarchy"/>
    <dgm:cxn modelId="{303D2965-EE97-4ABD-A372-0F56902C1BAC}" type="presParOf" srcId="{101827A4-0EEC-476D-87B9-0EA75C78F794}" destId="{1D2D012C-175A-49F8-A746-0125F09B0784}" srcOrd="1" destOrd="0" presId="urn:microsoft.com/office/officeart/2008/layout/HorizontalMultiLevelHierarchy"/>
    <dgm:cxn modelId="{4530DA2F-6161-4895-B691-AAF05ED325CF}" type="presParOf" srcId="{86A98082-4822-4A5C-A57F-AF8EA4216843}" destId="{D445370B-8913-4104-B33D-0D84CC8698BC}" srcOrd="2" destOrd="0" presId="urn:microsoft.com/office/officeart/2008/layout/HorizontalMultiLevelHierarchy"/>
    <dgm:cxn modelId="{C21F05DD-D0CA-42D4-99F2-1BB8487E0B3A}" type="presParOf" srcId="{D445370B-8913-4104-B33D-0D84CC8698BC}" destId="{3009EF38-A791-4455-9272-AC674D7F1389}" srcOrd="0" destOrd="0" presId="urn:microsoft.com/office/officeart/2008/layout/HorizontalMultiLevelHierarchy"/>
    <dgm:cxn modelId="{0D796D32-A0A7-489C-86CC-0BDAE5A178A1}" type="presParOf" srcId="{86A98082-4822-4A5C-A57F-AF8EA4216843}" destId="{2D58E266-63B4-491B-B686-9D2CD43136B1}" srcOrd="3" destOrd="0" presId="urn:microsoft.com/office/officeart/2008/layout/HorizontalMultiLevelHierarchy"/>
    <dgm:cxn modelId="{05BF2523-9E36-4127-8A43-B9B977DCDF2E}" type="presParOf" srcId="{2D58E266-63B4-491B-B686-9D2CD43136B1}" destId="{AAA93827-7404-4B8E-A738-AF3C8AA1DA51}" srcOrd="0" destOrd="0" presId="urn:microsoft.com/office/officeart/2008/layout/HorizontalMultiLevelHierarchy"/>
    <dgm:cxn modelId="{B59B3B6D-B7C6-443D-BD63-09AC8D610009}" type="presParOf" srcId="{2D58E266-63B4-491B-B686-9D2CD43136B1}" destId="{19CC3213-DF8F-4077-8807-8BB4FB221A92}" srcOrd="1" destOrd="0" presId="urn:microsoft.com/office/officeart/2008/layout/HorizontalMultiLevelHierarchy"/>
    <dgm:cxn modelId="{7D1FFB0E-E314-49A6-915D-0E89E8BA7113}" type="presParOf" srcId="{C9569577-6D2B-4EA3-ABC5-3C73AF5A07E1}" destId="{4F70A066-8B5D-481A-AC30-811821B9D345}" srcOrd="6" destOrd="0" presId="urn:microsoft.com/office/officeart/2008/layout/HorizontalMultiLevelHierarchy"/>
    <dgm:cxn modelId="{341C2960-117F-41FC-BF80-3B6E9C38C010}" type="presParOf" srcId="{4F70A066-8B5D-481A-AC30-811821B9D345}" destId="{221816AB-FD3A-4C5D-96D2-4ABACF7EE05F}" srcOrd="0" destOrd="0" presId="urn:microsoft.com/office/officeart/2008/layout/HorizontalMultiLevelHierarchy"/>
    <dgm:cxn modelId="{F9D63285-1852-418E-A400-640FF90C7AE0}" type="presParOf" srcId="{4F70A066-8B5D-481A-AC30-811821B9D345}" destId="{E6C70D3E-757D-47BD-92F9-1F80CEBCCDB5}" srcOrd="1" destOrd="0" presId="urn:microsoft.com/office/officeart/2008/layout/HorizontalMultiLevelHierarchy"/>
    <dgm:cxn modelId="{8C9B0F0A-1E36-405A-A2CE-CCA0A15C0C14}" type="presParOf" srcId="{E6C70D3E-757D-47BD-92F9-1F80CEBCCDB5}" destId="{7E2DB35C-9F8E-4CA9-B244-CCB03B2F6F92}" srcOrd="0" destOrd="0" presId="urn:microsoft.com/office/officeart/2008/layout/HorizontalMultiLevelHierarchy"/>
    <dgm:cxn modelId="{423B0AF6-D38C-4BBB-AB25-3B5C9A21FF5F}" type="presParOf" srcId="{7E2DB35C-9F8E-4CA9-B244-CCB03B2F6F92}" destId="{EFE2CF9B-888F-40A8-A497-F5A913DB463A}" srcOrd="0" destOrd="0" presId="urn:microsoft.com/office/officeart/2008/layout/HorizontalMultiLevelHierarchy"/>
    <dgm:cxn modelId="{5205E750-78CC-4941-BAF6-FE464DA1733B}" type="presParOf" srcId="{E6C70D3E-757D-47BD-92F9-1F80CEBCCDB5}" destId="{3C4C076B-7608-48C2-B8E0-9B02E41FA110}" srcOrd="1" destOrd="0" presId="urn:microsoft.com/office/officeart/2008/layout/HorizontalMultiLevelHierarchy"/>
    <dgm:cxn modelId="{97645CAA-6BF4-418F-9DC2-4F564DE8BFC6}" type="presParOf" srcId="{3C4C076B-7608-48C2-B8E0-9B02E41FA110}" destId="{200A5608-E1F7-4575-9C22-B4E7C6CCA712}" srcOrd="0" destOrd="0" presId="urn:microsoft.com/office/officeart/2008/layout/HorizontalMultiLevelHierarchy"/>
    <dgm:cxn modelId="{051130AA-FA8D-4CF9-998D-234565F8DDE5}" type="presParOf" srcId="{3C4C076B-7608-48C2-B8E0-9B02E41FA110}" destId="{E630D673-BE6A-40B4-828F-84D6B5A2D79C}"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226EBFC-6991-43EF-8964-6022FFC68398}" type="doc">
      <dgm:prSet loTypeId="urn:microsoft.com/office/officeart/2008/layout/TitlePictureLineup" loCatId="picture" qsTypeId="urn:microsoft.com/office/officeart/2005/8/quickstyle/simple1" qsCatId="simple" csTypeId="urn:microsoft.com/office/officeart/2005/8/colors/accent1_2" csCatId="accent1" phldr="1"/>
      <dgm:spPr/>
      <dgm:t>
        <a:bodyPr/>
        <a:lstStyle/>
        <a:p>
          <a:endParaRPr lang="en-US"/>
        </a:p>
      </dgm:t>
    </dgm:pt>
    <dgm:pt modelId="{F7D161E8-DBA8-430A-9579-76122F5A257B}">
      <dgm:prSet phldrT="[Text]" custT="1"/>
      <dgm:spPr>
        <a:solidFill>
          <a:schemeClr val="accent1">
            <a:lumMod val="75000"/>
          </a:schemeClr>
        </a:solidFill>
      </dgm:spPr>
      <dgm:t>
        <a:bodyPr/>
        <a:lstStyle/>
        <a:p>
          <a:r>
            <a:rPr lang="en-US" sz="1800" dirty="0" smtClean="0"/>
            <a:t>Mutra (urine)</a:t>
          </a:r>
          <a:endParaRPr lang="en-US" sz="1800" dirty="0"/>
        </a:p>
      </dgm:t>
    </dgm:pt>
    <dgm:pt modelId="{9AE31FDE-5A8C-45FC-A3DD-DEACCD778E25}" type="parTrans" cxnId="{4BD75DDD-5F8D-4C84-8C57-A7B68B8E1561}">
      <dgm:prSet/>
      <dgm:spPr/>
      <dgm:t>
        <a:bodyPr/>
        <a:lstStyle/>
        <a:p>
          <a:endParaRPr lang="en-US"/>
        </a:p>
      </dgm:t>
    </dgm:pt>
    <dgm:pt modelId="{FFECA5D4-F79F-4C72-B5E9-F5008636D1EB}" type="sibTrans" cxnId="{4BD75DDD-5F8D-4C84-8C57-A7B68B8E1561}">
      <dgm:prSet/>
      <dgm:spPr/>
      <dgm:t>
        <a:bodyPr/>
        <a:lstStyle/>
        <a:p>
          <a:endParaRPr lang="en-US"/>
        </a:p>
      </dgm:t>
    </dgm:pt>
    <dgm:pt modelId="{DBB3417E-0BDF-4AE8-953E-1BC3B39ABB9A}">
      <dgm:prSet phldrT="[Text]" custT="1"/>
      <dgm:spPr/>
      <dgm:t>
        <a:bodyPr/>
        <a:lstStyle/>
        <a:p>
          <a:r>
            <a:rPr lang="en-US" sz="1600" dirty="0" smtClean="0">
              <a:solidFill>
                <a:schemeClr val="accent1">
                  <a:lumMod val="50000"/>
                </a:schemeClr>
              </a:solidFill>
            </a:rPr>
            <a:t>Maintains moistness in body</a:t>
          </a:r>
          <a:endParaRPr lang="en-US" sz="1600" dirty="0">
            <a:solidFill>
              <a:schemeClr val="accent1">
                <a:lumMod val="50000"/>
              </a:schemeClr>
            </a:solidFill>
          </a:endParaRPr>
        </a:p>
      </dgm:t>
    </dgm:pt>
    <dgm:pt modelId="{29152458-2752-4EAC-91AA-67A1B216D002}" type="parTrans" cxnId="{9DA28347-C2F2-4096-9A19-65AFEF6ED81C}">
      <dgm:prSet/>
      <dgm:spPr/>
      <dgm:t>
        <a:bodyPr/>
        <a:lstStyle/>
        <a:p>
          <a:endParaRPr lang="en-US"/>
        </a:p>
      </dgm:t>
    </dgm:pt>
    <dgm:pt modelId="{A207A8B4-B65B-4886-8090-BA16A19207FF}" type="sibTrans" cxnId="{9DA28347-C2F2-4096-9A19-65AFEF6ED81C}">
      <dgm:prSet/>
      <dgm:spPr/>
      <dgm:t>
        <a:bodyPr/>
        <a:lstStyle/>
        <a:p>
          <a:endParaRPr lang="en-US"/>
        </a:p>
      </dgm:t>
    </dgm:pt>
    <dgm:pt modelId="{51573EE2-42D0-4EBC-838C-83164A7D21FF}">
      <dgm:prSet phldrT="[Text]" custT="1"/>
      <dgm:spPr>
        <a:solidFill>
          <a:schemeClr val="accent1">
            <a:lumMod val="75000"/>
          </a:schemeClr>
        </a:solidFill>
      </dgm:spPr>
      <dgm:t>
        <a:bodyPr/>
        <a:lstStyle/>
        <a:p>
          <a:r>
            <a:rPr lang="en-US" sz="1800" dirty="0" smtClean="0"/>
            <a:t>Purisha (feces</a:t>
          </a:r>
          <a:r>
            <a:rPr lang="en-US" sz="2000" dirty="0" smtClean="0"/>
            <a:t>)</a:t>
          </a:r>
          <a:endParaRPr lang="en-US" sz="2000" dirty="0"/>
        </a:p>
      </dgm:t>
    </dgm:pt>
    <dgm:pt modelId="{7CEAC99F-A1D9-43CF-90BF-7F1CE04CC711}" type="parTrans" cxnId="{00FC059A-94FA-48E0-A769-498FF2A91118}">
      <dgm:prSet/>
      <dgm:spPr/>
      <dgm:t>
        <a:bodyPr/>
        <a:lstStyle/>
        <a:p>
          <a:endParaRPr lang="en-US"/>
        </a:p>
      </dgm:t>
    </dgm:pt>
    <dgm:pt modelId="{2A16258D-6728-450E-97D2-5C6D84A6093C}" type="sibTrans" cxnId="{00FC059A-94FA-48E0-A769-498FF2A91118}">
      <dgm:prSet/>
      <dgm:spPr/>
      <dgm:t>
        <a:bodyPr/>
        <a:lstStyle/>
        <a:p>
          <a:endParaRPr lang="en-US"/>
        </a:p>
      </dgm:t>
    </dgm:pt>
    <dgm:pt modelId="{C4ACED06-CEAC-453A-815D-780CF325892A}">
      <dgm:prSet phldrT="[Text]" custT="1"/>
      <dgm:spPr/>
      <dgm:t>
        <a:bodyPr/>
        <a:lstStyle/>
        <a:p>
          <a:r>
            <a:rPr lang="en-US" sz="1600" dirty="0" smtClean="0">
              <a:solidFill>
                <a:schemeClr val="accent1">
                  <a:lumMod val="50000"/>
                </a:schemeClr>
              </a:solidFill>
            </a:rPr>
            <a:t>Removes solid wastes from body</a:t>
          </a:r>
          <a:endParaRPr lang="en-US" sz="1600" dirty="0">
            <a:solidFill>
              <a:schemeClr val="accent1">
                <a:lumMod val="50000"/>
              </a:schemeClr>
            </a:solidFill>
          </a:endParaRPr>
        </a:p>
      </dgm:t>
    </dgm:pt>
    <dgm:pt modelId="{3C177FCD-3696-416D-8CD1-84DC74D1A299}" type="parTrans" cxnId="{B3C48FD9-6EF8-4405-A216-236A4D951903}">
      <dgm:prSet/>
      <dgm:spPr/>
      <dgm:t>
        <a:bodyPr/>
        <a:lstStyle/>
        <a:p>
          <a:endParaRPr lang="en-US"/>
        </a:p>
      </dgm:t>
    </dgm:pt>
    <dgm:pt modelId="{E8DC53F1-9449-4AF2-84C1-7794450811EA}" type="sibTrans" cxnId="{B3C48FD9-6EF8-4405-A216-236A4D951903}">
      <dgm:prSet/>
      <dgm:spPr/>
      <dgm:t>
        <a:bodyPr/>
        <a:lstStyle/>
        <a:p>
          <a:endParaRPr lang="en-US"/>
        </a:p>
      </dgm:t>
    </dgm:pt>
    <dgm:pt modelId="{AB6BD68F-CE4C-4FBA-9AED-79765D730D9D}">
      <dgm:prSet phldrT="[Text]" custT="1"/>
      <dgm:spPr>
        <a:solidFill>
          <a:schemeClr val="accent1">
            <a:lumMod val="75000"/>
          </a:schemeClr>
        </a:solidFill>
      </dgm:spPr>
      <dgm:t>
        <a:bodyPr/>
        <a:lstStyle/>
        <a:p>
          <a:pPr algn="ctr"/>
          <a:r>
            <a:rPr lang="en-US" sz="1800" dirty="0" smtClean="0"/>
            <a:t>Sweda (sweat)</a:t>
          </a:r>
          <a:endParaRPr lang="en-US" sz="1800" dirty="0"/>
        </a:p>
      </dgm:t>
    </dgm:pt>
    <dgm:pt modelId="{B821CCEA-0207-47D0-B7D0-603A33E80D52}" type="parTrans" cxnId="{E7971345-0887-4BAA-B84A-4D25EDC18097}">
      <dgm:prSet/>
      <dgm:spPr/>
      <dgm:t>
        <a:bodyPr/>
        <a:lstStyle/>
        <a:p>
          <a:endParaRPr lang="en-US"/>
        </a:p>
      </dgm:t>
    </dgm:pt>
    <dgm:pt modelId="{A112C191-C47F-413C-A4B1-14189C48E6AB}" type="sibTrans" cxnId="{E7971345-0887-4BAA-B84A-4D25EDC18097}">
      <dgm:prSet/>
      <dgm:spPr/>
      <dgm:t>
        <a:bodyPr/>
        <a:lstStyle/>
        <a:p>
          <a:endParaRPr lang="en-US"/>
        </a:p>
      </dgm:t>
    </dgm:pt>
    <dgm:pt modelId="{34C6108F-FCA8-40A2-9A75-DF8EBFC09F86}">
      <dgm:prSet phldrT="[Text]" custT="1"/>
      <dgm:spPr/>
      <dgm:t>
        <a:bodyPr/>
        <a:lstStyle/>
        <a:p>
          <a:r>
            <a:rPr lang="en-US" sz="1600" dirty="0" smtClean="0">
              <a:solidFill>
                <a:schemeClr val="accent1">
                  <a:lumMod val="50000"/>
                </a:schemeClr>
              </a:solidFill>
            </a:rPr>
            <a:t>Keeps skin moist, prevents cracking and drying</a:t>
          </a:r>
          <a:endParaRPr lang="en-US" sz="1600" dirty="0">
            <a:solidFill>
              <a:schemeClr val="accent1">
                <a:lumMod val="50000"/>
              </a:schemeClr>
            </a:solidFill>
          </a:endParaRPr>
        </a:p>
      </dgm:t>
    </dgm:pt>
    <dgm:pt modelId="{CEA5DA3C-234A-478C-BBEC-F17C47F18243}" type="parTrans" cxnId="{C04C6E47-2884-45BA-A084-6C1CF368133B}">
      <dgm:prSet/>
      <dgm:spPr/>
      <dgm:t>
        <a:bodyPr/>
        <a:lstStyle/>
        <a:p>
          <a:endParaRPr lang="en-US"/>
        </a:p>
      </dgm:t>
    </dgm:pt>
    <dgm:pt modelId="{C102DF47-7060-4503-B14B-A0E2A9701776}" type="sibTrans" cxnId="{C04C6E47-2884-45BA-A084-6C1CF368133B}">
      <dgm:prSet/>
      <dgm:spPr/>
      <dgm:t>
        <a:bodyPr/>
        <a:lstStyle/>
        <a:p>
          <a:endParaRPr lang="en-US"/>
        </a:p>
      </dgm:t>
    </dgm:pt>
    <dgm:pt modelId="{2A0C2449-A49D-4A63-AA6D-275AECF37C79}">
      <dgm:prSet phldrT="[Text]" custT="1"/>
      <dgm:spPr/>
      <dgm:t>
        <a:bodyPr/>
        <a:lstStyle/>
        <a:p>
          <a:r>
            <a:rPr lang="en-US" sz="1600" dirty="0" smtClean="0">
              <a:solidFill>
                <a:schemeClr val="accent1">
                  <a:lumMod val="50000"/>
                </a:schemeClr>
              </a:solidFill>
            </a:rPr>
            <a:t>Removes waters, salts, minerals</a:t>
          </a:r>
          <a:endParaRPr lang="en-US" sz="1600" dirty="0">
            <a:solidFill>
              <a:schemeClr val="accent1">
                <a:lumMod val="50000"/>
              </a:schemeClr>
            </a:solidFill>
          </a:endParaRPr>
        </a:p>
      </dgm:t>
    </dgm:pt>
    <dgm:pt modelId="{47F2A143-BE45-4E44-9646-A63E219F8015}" type="parTrans" cxnId="{5E6D1AB7-AF44-416C-9F43-C2E2CF6738AA}">
      <dgm:prSet/>
      <dgm:spPr/>
      <dgm:t>
        <a:bodyPr/>
        <a:lstStyle/>
        <a:p>
          <a:endParaRPr lang="en-US"/>
        </a:p>
      </dgm:t>
    </dgm:pt>
    <dgm:pt modelId="{5E13626F-5DC7-470F-A206-B50C28D44FBD}" type="sibTrans" cxnId="{5E6D1AB7-AF44-416C-9F43-C2E2CF6738AA}">
      <dgm:prSet/>
      <dgm:spPr/>
      <dgm:t>
        <a:bodyPr/>
        <a:lstStyle/>
        <a:p>
          <a:endParaRPr lang="en-US"/>
        </a:p>
      </dgm:t>
    </dgm:pt>
    <dgm:pt modelId="{67D06210-120D-4E07-AC8C-91F4A8751C28}">
      <dgm:prSet phldrT="[Text]" custT="1"/>
      <dgm:spPr/>
      <dgm:t>
        <a:bodyPr/>
        <a:lstStyle/>
        <a:p>
          <a:r>
            <a:rPr lang="en-US" sz="1600" dirty="0" smtClean="0">
              <a:solidFill>
                <a:schemeClr val="accent1">
                  <a:lumMod val="50000"/>
                </a:schemeClr>
              </a:solidFill>
            </a:rPr>
            <a:t>Maintains fluid balance, thereby controls blood pressure</a:t>
          </a:r>
          <a:endParaRPr lang="en-US" sz="1600" dirty="0">
            <a:solidFill>
              <a:schemeClr val="accent1">
                <a:lumMod val="50000"/>
              </a:schemeClr>
            </a:solidFill>
          </a:endParaRPr>
        </a:p>
      </dgm:t>
    </dgm:pt>
    <dgm:pt modelId="{68A9BFA2-BD4B-478D-9CAA-BFE2C187793C}" type="parTrans" cxnId="{C4133DE0-6685-42FD-8775-AFE7A24F9A8D}">
      <dgm:prSet/>
      <dgm:spPr/>
      <dgm:t>
        <a:bodyPr/>
        <a:lstStyle/>
        <a:p>
          <a:endParaRPr lang="en-US"/>
        </a:p>
      </dgm:t>
    </dgm:pt>
    <dgm:pt modelId="{AE644263-DB5E-43F7-BD40-0B37A91B36E2}" type="sibTrans" cxnId="{C4133DE0-6685-42FD-8775-AFE7A24F9A8D}">
      <dgm:prSet/>
      <dgm:spPr/>
      <dgm:t>
        <a:bodyPr/>
        <a:lstStyle/>
        <a:p>
          <a:endParaRPr lang="en-US"/>
        </a:p>
      </dgm:t>
    </dgm:pt>
    <dgm:pt modelId="{9B9BECC3-F1ED-42EA-AF8F-2A96EC104169}">
      <dgm:prSet phldrT="[Text]" custT="1"/>
      <dgm:spPr/>
      <dgm:t>
        <a:bodyPr/>
        <a:lstStyle/>
        <a:p>
          <a:r>
            <a:rPr lang="en-US" sz="1600" dirty="0" smtClean="0">
              <a:solidFill>
                <a:schemeClr val="accent1">
                  <a:lumMod val="50000"/>
                </a:schemeClr>
              </a:solidFill>
            </a:rPr>
            <a:t>Supports intestinal walls</a:t>
          </a:r>
          <a:endParaRPr lang="en-US" sz="1600" dirty="0">
            <a:solidFill>
              <a:schemeClr val="accent1">
                <a:lumMod val="50000"/>
              </a:schemeClr>
            </a:solidFill>
          </a:endParaRPr>
        </a:p>
      </dgm:t>
    </dgm:pt>
    <dgm:pt modelId="{F530ABD4-20EA-4B78-A1B2-B793DF9E0492}" type="parTrans" cxnId="{0945CB76-BD1A-4463-B057-625DB7124D69}">
      <dgm:prSet/>
      <dgm:spPr/>
      <dgm:t>
        <a:bodyPr/>
        <a:lstStyle/>
        <a:p>
          <a:endParaRPr lang="en-US"/>
        </a:p>
      </dgm:t>
    </dgm:pt>
    <dgm:pt modelId="{C435F071-8421-4483-B793-7535437B8CC1}" type="sibTrans" cxnId="{0945CB76-BD1A-4463-B057-625DB7124D69}">
      <dgm:prSet/>
      <dgm:spPr/>
      <dgm:t>
        <a:bodyPr/>
        <a:lstStyle/>
        <a:p>
          <a:endParaRPr lang="en-US"/>
        </a:p>
      </dgm:t>
    </dgm:pt>
    <dgm:pt modelId="{39081797-681C-41F8-B579-4C435060DECD}">
      <dgm:prSet phldrT="[Text]" custT="1"/>
      <dgm:spPr/>
      <dgm:t>
        <a:bodyPr/>
        <a:lstStyle/>
        <a:p>
          <a:r>
            <a:rPr lang="en-US" sz="1600" dirty="0" smtClean="0">
              <a:solidFill>
                <a:schemeClr val="accent1">
                  <a:lumMod val="50000"/>
                </a:schemeClr>
              </a:solidFill>
            </a:rPr>
            <a:t>Removes toxins from intestinal tract</a:t>
          </a:r>
          <a:endParaRPr lang="en-US" sz="1600" dirty="0">
            <a:solidFill>
              <a:schemeClr val="accent1">
                <a:lumMod val="50000"/>
              </a:schemeClr>
            </a:solidFill>
          </a:endParaRPr>
        </a:p>
      </dgm:t>
    </dgm:pt>
    <dgm:pt modelId="{1DACFDF5-6AA5-4D87-8FE6-7DAAF755A789}" type="parTrans" cxnId="{B5A1ECBB-D0C7-4219-826F-206EC30C1F9B}">
      <dgm:prSet/>
      <dgm:spPr/>
      <dgm:t>
        <a:bodyPr/>
        <a:lstStyle/>
        <a:p>
          <a:endParaRPr lang="en-US"/>
        </a:p>
      </dgm:t>
    </dgm:pt>
    <dgm:pt modelId="{C31CCE34-ECF0-41B8-BAE6-7D53B45DCBD2}" type="sibTrans" cxnId="{B5A1ECBB-D0C7-4219-826F-206EC30C1F9B}">
      <dgm:prSet/>
      <dgm:spPr/>
      <dgm:t>
        <a:bodyPr/>
        <a:lstStyle/>
        <a:p>
          <a:endParaRPr lang="en-US"/>
        </a:p>
      </dgm:t>
    </dgm:pt>
    <dgm:pt modelId="{FFEBF2C5-6ED5-483F-866D-996C753339D3}">
      <dgm:prSet phldrT="[Text]" custT="1"/>
      <dgm:spPr/>
      <dgm:t>
        <a:bodyPr/>
        <a:lstStyle/>
        <a:p>
          <a:r>
            <a:rPr lang="en-US" sz="1600" dirty="0" smtClean="0">
              <a:solidFill>
                <a:schemeClr val="accent1">
                  <a:lumMod val="50000"/>
                </a:schemeClr>
              </a:solidFill>
            </a:rPr>
            <a:t>Slows down emptying</a:t>
          </a:r>
          <a:endParaRPr lang="en-US" sz="1600" dirty="0">
            <a:solidFill>
              <a:schemeClr val="accent1">
                <a:lumMod val="50000"/>
              </a:schemeClr>
            </a:solidFill>
          </a:endParaRPr>
        </a:p>
      </dgm:t>
    </dgm:pt>
    <dgm:pt modelId="{33186238-6264-487B-BF14-C39386CA3791}" type="parTrans" cxnId="{9851DC30-7220-42CA-B595-3DEBE398B2CF}">
      <dgm:prSet/>
      <dgm:spPr/>
      <dgm:t>
        <a:bodyPr/>
        <a:lstStyle/>
        <a:p>
          <a:endParaRPr lang="en-US"/>
        </a:p>
      </dgm:t>
    </dgm:pt>
    <dgm:pt modelId="{44795234-CDBA-4799-B912-CCC49BCAFBF8}" type="sibTrans" cxnId="{9851DC30-7220-42CA-B595-3DEBE398B2CF}">
      <dgm:prSet/>
      <dgm:spPr/>
      <dgm:t>
        <a:bodyPr/>
        <a:lstStyle/>
        <a:p>
          <a:endParaRPr lang="en-US"/>
        </a:p>
      </dgm:t>
    </dgm:pt>
    <dgm:pt modelId="{7254F996-B1F1-4D1E-8CD2-61B02E599C18}">
      <dgm:prSet phldrT="[Text]" custT="1"/>
      <dgm:spPr/>
      <dgm:t>
        <a:bodyPr/>
        <a:lstStyle/>
        <a:p>
          <a:r>
            <a:rPr lang="en-US" sz="1600" dirty="0" smtClean="0">
              <a:solidFill>
                <a:schemeClr val="accent1">
                  <a:lumMod val="50000"/>
                </a:schemeClr>
              </a:solidFill>
            </a:rPr>
            <a:t>Maintains body temperature</a:t>
          </a:r>
          <a:endParaRPr lang="en-US" sz="1600" dirty="0">
            <a:solidFill>
              <a:schemeClr val="accent1">
                <a:lumMod val="50000"/>
              </a:schemeClr>
            </a:solidFill>
          </a:endParaRPr>
        </a:p>
      </dgm:t>
    </dgm:pt>
    <dgm:pt modelId="{32DAAD3B-786F-4DF5-BF41-FF12E36E1973}" type="parTrans" cxnId="{B3BCF313-D791-4250-89CB-C995D53F04B2}">
      <dgm:prSet/>
      <dgm:spPr/>
      <dgm:t>
        <a:bodyPr/>
        <a:lstStyle/>
        <a:p>
          <a:endParaRPr lang="en-US"/>
        </a:p>
      </dgm:t>
    </dgm:pt>
    <dgm:pt modelId="{06E58DD4-CB30-402E-BD5A-330C48FCA5D6}" type="sibTrans" cxnId="{B3BCF313-D791-4250-89CB-C995D53F04B2}">
      <dgm:prSet/>
      <dgm:spPr/>
      <dgm:t>
        <a:bodyPr/>
        <a:lstStyle/>
        <a:p>
          <a:endParaRPr lang="en-US"/>
        </a:p>
      </dgm:t>
    </dgm:pt>
    <dgm:pt modelId="{CD1E6BFF-1963-4FD0-8E33-92BEFEA42A27}">
      <dgm:prSet phldrT="[Text]" custT="1"/>
      <dgm:spPr/>
      <dgm:t>
        <a:bodyPr/>
        <a:lstStyle/>
        <a:p>
          <a:r>
            <a:rPr lang="en-US" sz="1600" dirty="0" smtClean="0">
              <a:solidFill>
                <a:schemeClr val="accent1">
                  <a:lumMod val="50000"/>
                </a:schemeClr>
              </a:solidFill>
            </a:rPr>
            <a:t>Cleanses the toxins from the skin</a:t>
          </a:r>
          <a:endParaRPr lang="en-US" sz="1600" dirty="0">
            <a:solidFill>
              <a:schemeClr val="accent1">
                <a:lumMod val="50000"/>
              </a:schemeClr>
            </a:solidFill>
          </a:endParaRPr>
        </a:p>
      </dgm:t>
    </dgm:pt>
    <dgm:pt modelId="{843797C0-91EB-4E2D-B859-0AC0AE3EC4D0}" type="parTrans" cxnId="{AD530530-5DA6-41CD-8E5E-465B8C5C1A7F}">
      <dgm:prSet/>
      <dgm:spPr/>
      <dgm:t>
        <a:bodyPr/>
        <a:lstStyle/>
        <a:p>
          <a:endParaRPr lang="en-US"/>
        </a:p>
      </dgm:t>
    </dgm:pt>
    <dgm:pt modelId="{C7597188-C457-4764-AD3A-543F82617BD9}" type="sibTrans" cxnId="{AD530530-5DA6-41CD-8E5E-465B8C5C1A7F}">
      <dgm:prSet/>
      <dgm:spPr/>
      <dgm:t>
        <a:bodyPr/>
        <a:lstStyle/>
        <a:p>
          <a:endParaRPr lang="en-US"/>
        </a:p>
      </dgm:t>
    </dgm:pt>
    <dgm:pt modelId="{E7354E11-524F-4A64-BD70-1239E4D53836}" type="pres">
      <dgm:prSet presAssocID="{5226EBFC-6991-43EF-8964-6022FFC68398}" presName="Name0" presStyleCnt="0">
        <dgm:presLayoutVars>
          <dgm:dir/>
        </dgm:presLayoutVars>
      </dgm:prSet>
      <dgm:spPr/>
      <dgm:t>
        <a:bodyPr/>
        <a:lstStyle/>
        <a:p>
          <a:endParaRPr lang="en-US"/>
        </a:p>
      </dgm:t>
    </dgm:pt>
    <dgm:pt modelId="{AC77B675-AB39-4D04-8B6A-70BE09D60CB9}" type="pres">
      <dgm:prSet presAssocID="{F7D161E8-DBA8-430A-9579-76122F5A257B}" presName="composite" presStyleCnt="0"/>
      <dgm:spPr/>
    </dgm:pt>
    <dgm:pt modelId="{71FBF614-5868-4EDA-99D0-91AD1D646F83}" type="pres">
      <dgm:prSet presAssocID="{F7D161E8-DBA8-430A-9579-76122F5A257B}" presName="Accent" presStyleLbl="alignAcc1" presStyleIdx="0" presStyleCnt="3" custLinFactX="-400000" custLinFactNeighborX="-421553" custLinFactNeighborY="39712"/>
      <dgm:spPr/>
    </dgm:pt>
    <dgm:pt modelId="{29B6EA43-9C7A-49A1-8B5D-521ED0021E88}" type="pres">
      <dgm:prSet presAssocID="{F7D161E8-DBA8-430A-9579-76122F5A257B}" presName="Image" presStyleLbl="node1" presStyleIdx="0" presStyleCnt="3" custScaleX="148142" custScaleY="148141" custLinFactNeighborX="-1282" custLinFactNeighborY="-66925"/>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t>
        <a:bodyPr/>
        <a:lstStyle/>
        <a:p>
          <a:endParaRPr lang="en-US"/>
        </a:p>
      </dgm:t>
    </dgm:pt>
    <dgm:pt modelId="{99E63AC4-BC64-44C2-9144-1D86C40E2287}" type="pres">
      <dgm:prSet presAssocID="{F7D161E8-DBA8-430A-9579-76122F5A257B}" presName="Child" presStyleLbl="revTx" presStyleIdx="0" presStyleCnt="3" custScaleX="148385" custScaleY="258799" custLinFactNeighborX="1094" custLinFactNeighborY="54746">
        <dgm:presLayoutVars>
          <dgm:bulletEnabled val="1"/>
        </dgm:presLayoutVars>
      </dgm:prSet>
      <dgm:spPr/>
      <dgm:t>
        <a:bodyPr/>
        <a:lstStyle/>
        <a:p>
          <a:endParaRPr lang="en-US"/>
        </a:p>
      </dgm:t>
    </dgm:pt>
    <dgm:pt modelId="{A2F81DDD-8C23-4A8F-8B3F-041AFA6D59F9}" type="pres">
      <dgm:prSet presAssocID="{F7D161E8-DBA8-430A-9579-76122F5A257B}" presName="Parent" presStyleLbl="alignNode1" presStyleIdx="0" presStyleCnt="3" custScaleX="151800" custScaleY="167212" custLinFactY="-200000" custLinFactNeighborX="770" custLinFactNeighborY="-246849">
        <dgm:presLayoutVars>
          <dgm:bulletEnabled val="1"/>
        </dgm:presLayoutVars>
      </dgm:prSet>
      <dgm:spPr/>
      <dgm:t>
        <a:bodyPr/>
        <a:lstStyle/>
        <a:p>
          <a:endParaRPr lang="en-US"/>
        </a:p>
      </dgm:t>
    </dgm:pt>
    <dgm:pt modelId="{75FFCB02-A6A9-4523-845E-1CBDE7E39A0D}" type="pres">
      <dgm:prSet presAssocID="{FFECA5D4-F79F-4C72-B5E9-F5008636D1EB}" presName="sibTrans" presStyleCnt="0"/>
      <dgm:spPr/>
    </dgm:pt>
    <dgm:pt modelId="{AFC844EB-12AC-474B-AB42-A71ABD9612CC}" type="pres">
      <dgm:prSet presAssocID="{51573EE2-42D0-4EBC-838C-83164A7D21FF}" presName="composite" presStyleCnt="0"/>
      <dgm:spPr/>
    </dgm:pt>
    <dgm:pt modelId="{062A96AF-CC96-4D5F-A385-75059EA7CFAE}" type="pres">
      <dgm:prSet presAssocID="{51573EE2-42D0-4EBC-838C-83164A7D21FF}" presName="Accent" presStyleLbl="alignAcc1" presStyleIdx="1" presStyleCnt="3" custLinFactX="-400000" custLinFactNeighborX="-437044" custLinFactNeighborY="39712"/>
      <dgm:spPr/>
    </dgm:pt>
    <dgm:pt modelId="{9F71BE49-49AF-4A25-9E3A-9BB5B068163F}" type="pres">
      <dgm:prSet presAssocID="{51573EE2-42D0-4EBC-838C-83164A7D21FF}" presName="Image" presStyleLbl="node1" presStyleIdx="1" presStyleCnt="3" custScaleX="157634" custScaleY="157635" custLinFactNeighborX="-1898" custLinFactNeighborY="-7018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4000" b="-24000"/>
          </a:stretch>
        </a:blipFill>
      </dgm:spPr>
    </dgm:pt>
    <dgm:pt modelId="{D42A6C35-0B7B-401F-80B0-56E6D19B4087}" type="pres">
      <dgm:prSet presAssocID="{51573EE2-42D0-4EBC-838C-83164A7D21FF}" presName="Child" presStyleLbl="revTx" presStyleIdx="1" presStyleCnt="3" custScaleX="144503" custScaleY="266521" custLinFactNeighborX="-1911" custLinFactNeighborY="59514">
        <dgm:presLayoutVars>
          <dgm:bulletEnabled val="1"/>
        </dgm:presLayoutVars>
      </dgm:prSet>
      <dgm:spPr/>
      <dgm:t>
        <a:bodyPr/>
        <a:lstStyle/>
        <a:p>
          <a:endParaRPr lang="en-US"/>
        </a:p>
      </dgm:t>
    </dgm:pt>
    <dgm:pt modelId="{5C95B42A-0C7E-45F9-9E25-666BC8CED0B6}" type="pres">
      <dgm:prSet presAssocID="{51573EE2-42D0-4EBC-838C-83164A7D21FF}" presName="Parent" presStyleLbl="alignNode1" presStyleIdx="1" presStyleCnt="3" custScaleX="151800" custScaleY="167212" custLinFactY="-200000" custLinFactNeighborY="-246849">
        <dgm:presLayoutVars>
          <dgm:bulletEnabled val="1"/>
        </dgm:presLayoutVars>
      </dgm:prSet>
      <dgm:spPr/>
      <dgm:t>
        <a:bodyPr/>
        <a:lstStyle/>
        <a:p>
          <a:endParaRPr lang="en-US"/>
        </a:p>
      </dgm:t>
    </dgm:pt>
    <dgm:pt modelId="{F285C166-A1BF-42DF-AD06-07F3702711E8}" type="pres">
      <dgm:prSet presAssocID="{2A16258D-6728-450E-97D2-5C6D84A6093C}" presName="sibTrans" presStyleCnt="0"/>
      <dgm:spPr/>
    </dgm:pt>
    <dgm:pt modelId="{3EC2A260-A328-48EE-AFEB-6F05406D2D9E}" type="pres">
      <dgm:prSet presAssocID="{AB6BD68F-CE4C-4FBA-9AED-79765D730D9D}" presName="composite" presStyleCnt="0"/>
      <dgm:spPr/>
    </dgm:pt>
    <dgm:pt modelId="{906FE6D5-3B4A-4365-89D8-60329AE32FD6}" type="pres">
      <dgm:prSet presAssocID="{AB6BD68F-CE4C-4FBA-9AED-79765D730D9D}" presName="Accent" presStyleLbl="alignAcc1" presStyleIdx="2" presStyleCnt="3" custLinFactX="-350453" custLinFactNeighborX="-400000" custLinFactNeighborY="39712"/>
      <dgm:spPr/>
    </dgm:pt>
    <dgm:pt modelId="{5A7F0C65-C83F-41BE-8AEB-94BD6A5AF1C1}" type="pres">
      <dgm:prSet presAssocID="{AB6BD68F-CE4C-4FBA-9AED-79765D730D9D}" presName="Image" presStyleLbl="node1" presStyleIdx="2" presStyleCnt="3" custScaleX="150556" custScaleY="157594" custLinFactNeighborX="37" custLinFactNeighborY="-70227"/>
      <dgm:spPr>
        <a:blipFill rotWithShape="1">
          <a:blip xmlns:r="http://schemas.openxmlformats.org/officeDocument/2006/relationships" r:embed="rId3"/>
          <a:stretch>
            <a:fillRect/>
          </a:stretch>
        </a:blipFill>
      </dgm:spPr>
    </dgm:pt>
    <dgm:pt modelId="{8AE22EE0-260A-4C91-A2BF-C25FFF414F72}" type="pres">
      <dgm:prSet presAssocID="{AB6BD68F-CE4C-4FBA-9AED-79765D730D9D}" presName="Child" presStyleLbl="revTx" presStyleIdx="2" presStyleCnt="3" custScaleX="135045" custScaleY="238590" custLinFactNeighborX="2500" custLinFactNeighborY="44595">
        <dgm:presLayoutVars>
          <dgm:bulletEnabled val="1"/>
        </dgm:presLayoutVars>
      </dgm:prSet>
      <dgm:spPr/>
      <dgm:t>
        <a:bodyPr/>
        <a:lstStyle/>
        <a:p>
          <a:endParaRPr lang="en-US"/>
        </a:p>
      </dgm:t>
    </dgm:pt>
    <dgm:pt modelId="{C75F94C9-E107-4811-90E7-9753DD8E091B}" type="pres">
      <dgm:prSet presAssocID="{AB6BD68F-CE4C-4FBA-9AED-79765D730D9D}" presName="Parent" presStyleLbl="alignNode1" presStyleIdx="2" presStyleCnt="3" custScaleX="151800" custScaleY="167212" custLinFactY="-200000" custLinFactNeighborX="770" custLinFactNeighborY="-246849">
        <dgm:presLayoutVars>
          <dgm:bulletEnabled val="1"/>
        </dgm:presLayoutVars>
      </dgm:prSet>
      <dgm:spPr/>
      <dgm:t>
        <a:bodyPr/>
        <a:lstStyle/>
        <a:p>
          <a:endParaRPr lang="en-US"/>
        </a:p>
      </dgm:t>
    </dgm:pt>
  </dgm:ptLst>
  <dgm:cxnLst>
    <dgm:cxn modelId="{C4133DE0-6685-42FD-8775-AFE7A24F9A8D}" srcId="{F7D161E8-DBA8-430A-9579-76122F5A257B}" destId="{67D06210-120D-4E07-AC8C-91F4A8751C28}" srcOrd="2" destOrd="0" parTransId="{68A9BFA2-BD4B-478D-9CAA-BFE2C187793C}" sibTransId="{AE644263-DB5E-43F7-BD40-0B37A91B36E2}"/>
    <dgm:cxn modelId="{D4925DF1-EE15-4275-AC8E-EEF73E885F38}" type="presOf" srcId="{DBB3417E-0BDF-4AE8-953E-1BC3B39ABB9A}" destId="{99E63AC4-BC64-44C2-9144-1D86C40E2287}" srcOrd="0" destOrd="0" presId="urn:microsoft.com/office/officeart/2008/layout/TitlePictureLineup"/>
    <dgm:cxn modelId="{21FA6A1F-B2FB-4026-812D-9802AD90719A}" type="presOf" srcId="{F7D161E8-DBA8-430A-9579-76122F5A257B}" destId="{A2F81DDD-8C23-4A8F-8B3F-041AFA6D59F9}" srcOrd="0" destOrd="0" presId="urn:microsoft.com/office/officeart/2008/layout/TitlePictureLineup"/>
    <dgm:cxn modelId="{B3C48FD9-6EF8-4405-A216-236A4D951903}" srcId="{51573EE2-42D0-4EBC-838C-83164A7D21FF}" destId="{C4ACED06-CEAC-453A-815D-780CF325892A}" srcOrd="0" destOrd="0" parTransId="{3C177FCD-3696-416D-8CD1-84DC74D1A299}" sibTransId="{E8DC53F1-9449-4AF2-84C1-7794450811EA}"/>
    <dgm:cxn modelId="{B5A1ECBB-D0C7-4219-826F-206EC30C1F9B}" srcId="{51573EE2-42D0-4EBC-838C-83164A7D21FF}" destId="{39081797-681C-41F8-B579-4C435060DECD}" srcOrd="2" destOrd="0" parTransId="{1DACFDF5-6AA5-4D87-8FE6-7DAAF755A789}" sibTransId="{C31CCE34-ECF0-41B8-BAE6-7D53B45DCBD2}"/>
    <dgm:cxn modelId="{26026ACE-1DE7-436C-AA30-A0A8CFFF749C}" type="presOf" srcId="{39081797-681C-41F8-B579-4C435060DECD}" destId="{D42A6C35-0B7B-401F-80B0-56E6D19B4087}" srcOrd="0" destOrd="2" presId="urn:microsoft.com/office/officeart/2008/layout/TitlePictureLineup"/>
    <dgm:cxn modelId="{2BA9B684-A673-4443-A9F9-59E7E7A9157A}" type="presOf" srcId="{9B9BECC3-F1ED-42EA-AF8F-2A96EC104169}" destId="{D42A6C35-0B7B-401F-80B0-56E6D19B4087}" srcOrd="0" destOrd="1" presId="urn:microsoft.com/office/officeart/2008/layout/TitlePictureLineup"/>
    <dgm:cxn modelId="{A7B71F1F-261D-49B2-995E-EA163245A95B}" type="presOf" srcId="{7254F996-B1F1-4D1E-8CD2-61B02E599C18}" destId="{8AE22EE0-260A-4C91-A2BF-C25FFF414F72}" srcOrd="0" destOrd="1" presId="urn:microsoft.com/office/officeart/2008/layout/TitlePictureLineup"/>
    <dgm:cxn modelId="{8FC4F8DB-126C-48C7-BBE9-1D1F8A6C668A}" type="presOf" srcId="{CD1E6BFF-1963-4FD0-8E33-92BEFEA42A27}" destId="{8AE22EE0-260A-4C91-A2BF-C25FFF414F72}" srcOrd="0" destOrd="2" presId="urn:microsoft.com/office/officeart/2008/layout/TitlePictureLineup"/>
    <dgm:cxn modelId="{1F5D9B13-7FE9-4DCE-BBDF-CD042662E48A}" type="presOf" srcId="{FFEBF2C5-6ED5-483F-866D-996C753339D3}" destId="{D42A6C35-0B7B-401F-80B0-56E6D19B4087}" srcOrd="0" destOrd="3" presId="urn:microsoft.com/office/officeart/2008/layout/TitlePictureLineup"/>
    <dgm:cxn modelId="{9DA28347-C2F2-4096-9A19-65AFEF6ED81C}" srcId="{F7D161E8-DBA8-430A-9579-76122F5A257B}" destId="{DBB3417E-0BDF-4AE8-953E-1BC3B39ABB9A}" srcOrd="0" destOrd="0" parTransId="{29152458-2752-4EAC-91AA-67A1B216D002}" sibTransId="{A207A8B4-B65B-4886-8090-BA16A19207FF}"/>
    <dgm:cxn modelId="{9851DC30-7220-42CA-B595-3DEBE398B2CF}" srcId="{51573EE2-42D0-4EBC-838C-83164A7D21FF}" destId="{FFEBF2C5-6ED5-483F-866D-996C753339D3}" srcOrd="3" destOrd="0" parTransId="{33186238-6264-487B-BF14-C39386CA3791}" sibTransId="{44795234-CDBA-4799-B912-CCC49BCAFBF8}"/>
    <dgm:cxn modelId="{AD530530-5DA6-41CD-8E5E-465B8C5C1A7F}" srcId="{AB6BD68F-CE4C-4FBA-9AED-79765D730D9D}" destId="{CD1E6BFF-1963-4FD0-8E33-92BEFEA42A27}" srcOrd="2" destOrd="0" parTransId="{843797C0-91EB-4E2D-B859-0AC0AE3EC4D0}" sibTransId="{C7597188-C457-4764-AD3A-543F82617BD9}"/>
    <dgm:cxn modelId="{AEA873BD-B1DC-4B18-ACEF-F04C33C8D017}" type="presOf" srcId="{2A0C2449-A49D-4A63-AA6D-275AECF37C79}" destId="{99E63AC4-BC64-44C2-9144-1D86C40E2287}" srcOrd="0" destOrd="1" presId="urn:microsoft.com/office/officeart/2008/layout/TitlePictureLineup"/>
    <dgm:cxn modelId="{DC7A064A-BFEC-4D3C-9471-68D64FC7D504}" type="presOf" srcId="{AB6BD68F-CE4C-4FBA-9AED-79765D730D9D}" destId="{C75F94C9-E107-4811-90E7-9753DD8E091B}" srcOrd="0" destOrd="0" presId="urn:microsoft.com/office/officeart/2008/layout/TitlePictureLineup"/>
    <dgm:cxn modelId="{E7971345-0887-4BAA-B84A-4D25EDC18097}" srcId="{5226EBFC-6991-43EF-8964-6022FFC68398}" destId="{AB6BD68F-CE4C-4FBA-9AED-79765D730D9D}" srcOrd="2" destOrd="0" parTransId="{B821CCEA-0207-47D0-B7D0-603A33E80D52}" sibTransId="{A112C191-C47F-413C-A4B1-14189C48E6AB}"/>
    <dgm:cxn modelId="{F8D2C72A-9C62-441D-A3E7-BD8E43BF7EC2}" type="presOf" srcId="{5226EBFC-6991-43EF-8964-6022FFC68398}" destId="{E7354E11-524F-4A64-BD70-1239E4D53836}" srcOrd="0" destOrd="0" presId="urn:microsoft.com/office/officeart/2008/layout/TitlePictureLineup"/>
    <dgm:cxn modelId="{C7EC95C7-E72A-4E0A-A5D9-F61C57FCB44B}" type="presOf" srcId="{67D06210-120D-4E07-AC8C-91F4A8751C28}" destId="{99E63AC4-BC64-44C2-9144-1D86C40E2287}" srcOrd="0" destOrd="2" presId="urn:microsoft.com/office/officeart/2008/layout/TitlePictureLineup"/>
    <dgm:cxn modelId="{B3BCF313-D791-4250-89CB-C995D53F04B2}" srcId="{AB6BD68F-CE4C-4FBA-9AED-79765D730D9D}" destId="{7254F996-B1F1-4D1E-8CD2-61B02E599C18}" srcOrd="1" destOrd="0" parTransId="{32DAAD3B-786F-4DF5-BF41-FF12E36E1973}" sibTransId="{06E58DD4-CB30-402E-BD5A-330C48FCA5D6}"/>
    <dgm:cxn modelId="{C04C6E47-2884-45BA-A084-6C1CF368133B}" srcId="{AB6BD68F-CE4C-4FBA-9AED-79765D730D9D}" destId="{34C6108F-FCA8-40A2-9A75-DF8EBFC09F86}" srcOrd="0" destOrd="0" parTransId="{CEA5DA3C-234A-478C-BBEC-F17C47F18243}" sibTransId="{C102DF47-7060-4503-B14B-A0E2A9701776}"/>
    <dgm:cxn modelId="{5E6D1AB7-AF44-416C-9F43-C2E2CF6738AA}" srcId="{F7D161E8-DBA8-430A-9579-76122F5A257B}" destId="{2A0C2449-A49D-4A63-AA6D-275AECF37C79}" srcOrd="1" destOrd="0" parTransId="{47F2A143-BE45-4E44-9646-A63E219F8015}" sibTransId="{5E13626F-5DC7-470F-A206-B50C28D44FBD}"/>
    <dgm:cxn modelId="{4BD75DDD-5F8D-4C84-8C57-A7B68B8E1561}" srcId="{5226EBFC-6991-43EF-8964-6022FFC68398}" destId="{F7D161E8-DBA8-430A-9579-76122F5A257B}" srcOrd="0" destOrd="0" parTransId="{9AE31FDE-5A8C-45FC-A3DD-DEACCD778E25}" sibTransId="{FFECA5D4-F79F-4C72-B5E9-F5008636D1EB}"/>
    <dgm:cxn modelId="{0429862D-59BB-4D4C-923A-D9D9B2C7F219}" type="presOf" srcId="{C4ACED06-CEAC-453A-815D-780CF325892A}" destId="{D42A6C35-0B7B-401F-80B0-56E6D19B4087}" srcOrd="0" destOrd="0" presId="urn:microsoft.com/office/officeart/2008/layout/TitlePictureLineup"/>
    <dgm:cxn modelId="{00FC059A-94FA-48E0-A769-498FF2A91118}" srcId="{5226EBFC-6991-43EF-8964-6022FFC68398}" destId="{51573EE2-42D0-4EBC-838C-83164A7D21FF}" srcOrd="1" destOrd="0" parTransId="{7CEAC99F-A1D9-43CF-90BF-7F1CE04CC711}" sibTransId="{2A16258D-6728-450E-97D2-5C6D84A6093C}"/>
    <dgm:cxn modelId="{0945CB76-BD1A-4463-B057-625DB7124D69}" srcId="{51573EE2-42D0-4EBC-838C-83164A7D21FF}" destId="{9B9BECC3-F1ED-42EA-AF8F-2A96EC104169}" srcOrd="1" destOrd="0" parTransId="{F530ABD4-20EA-4B78-A1B2-B793DF9E0492}" sibTransId="{C435F071-8421-4483-B793-7535437B8CC1}"/>
    <dgm:cxn modelId="{0319BB9B-AF79-4E13-95B4-E7BA9EA56696}" type="presOf" srcId="{51573EE2-42D0-4EBC-838C-83164A7D21FF}" destId="{5C95B42A-0C7E-45F9-9E25-666BC8CED0B6}" srcOrd="0" destOrd="0" presId="urn:microsoft.com/office/officeart/2008/layout/TitlePictureLineup"/>
    <dgm:cxn modelId="{B6CACF1D-6392-4A1F-B8AF-7D157BE07216}" type="presOf" srcId="{34C6108F-FCA8-40A2-9A75-DF8EBFC09F86}" destId="{8AE22EE0-260A-4C91-A2BF-C25FFF414F72}" srcOrd="0" destOrd="0" presId="urn:microsoft.com/office/officeart/2008/layout/TitlePictureLineup"/>
    <dgm:cxn modelId="{E554D104-C69E-4387-9ACD-C521E31F8D39}" type="presParOf" srcId="{E7354E11-524F-4A64-BD70-1239E4D53836}" destId="{AC77B675-AB39-4D04-8B6A-70BE09D60CB9}" srcOrd="0" destOrd="0" presId="urn:microsoft.com/office/officeart/2008/layout/TitlePictureLineup"/>
    <dgm:cxn modelId="{AC28EFE7-BB2D-4F65-9822-541B9A7A62BE}" type="presParOf" srcId="{AC77B675-AB39-4D04-8B6A-70BE09D60CB9}" destId="{71FBF614-5868-4EDA-99D0-91AD1D646F83}" srcOrd="0" destOrd="0" presId="urn:microsoft.com/office/officeart/2008/layout/TitlePictureLineup"/>
    <dgm:cxn modelId="{2A31002C-9201-47F7-8BDD-E821B40B76E7}" type="presParOf" srcId="{AC77B675-AB39-4D04-8B6A-70BE09D60CB9}" destId="{29B6EA43-9C7A-49A1-8B5D-521ED0021E88}" srcOrd="1" destOrd="0" presId="urn:microsoft.com/office/officeart/2008/layout/TitlePictureLineup"/>
    <dgm:cxn modelId="{4BE7BDCB-CAF9-49A1-8FAF-E80866E1CDF8}" type="presParOf" srcId="{AC77B675-AB39-4D04-8B6A-70BE09D60CB9}" destId="{99E63AC4-BC64-44C2-9144-1D86C40E2287}" srcOrd="2" destOrd="0" presId="urn:microsoft.com/office/officeart/2008/layout/TitlePictureLineup"/>
    <dgm:cxn modelId="{4CA6F9D9-EBAF-4690-88F0-8854EF6EC012}" type="presParOf" srcId="{AC77B675-AB39-4D04-8B6A-70BE09D60CB9}" destId="{A2F81DDD-8C23-4A8F-8B3F-041AFA6D59F9}" srcOrd="3" destOrd="0" presId="urn:microsoft.com/office/officeart/2008/layout/TitlePictureLineup"/>
    <dgm:cxn modelId="{EDB469EB-244E-47FD-B701-8FFDADA2CBEA}" type="presParOf" srcId="{E7354E11-524F-4A64-BD70-1239E4D53836}" destId="{75FFCB02-A6A9-4523-845E-1CBDE7E39A0D}" srcOrd="1" destOrd="0" presId="urn:microsoft.com/office/officeart/2008/layout/TitlePictureLineup"/>
    <dgm:cxn modelId="{B455EFC7-EB47-4009-ACE6-E6D05EA7BDC8}" type="presParOf" srcId="{E7354E11-524F-4A64-BD70-1239E4D53836}" destId="{AFC844EB-12AC-474B-AB42-A71ABD9612CC}" srcOrd="2" destOrd="0" presId="urn:microsoft.com/office/officeart/2008/layout/TitlePictureLineup"/>
    <dgm:cxn modelId="{061780BF-85C8-420F-8F04-0C9B056BFFDE}" type="presParOf" srcId="{AFC844EB-12AC-474B-AB42-A71ABD9612CC}" destId="{062A96AF-CC96-4D5F-A385-75059EA7CFAE}" srcOrd="0" destOrd="0" presId="urn:microsoft.com/office/officeart/2008/layout/TitlePictureLineup"/>
    <dgm:cxn modelId="{03332850-0B79-497C-AB85-5A6D66374231}" type="presParOf" srcId="{AFC844EB-12AC-474B-AB42-A71ABD9612CC}" destId="{9F71BE49-49AF-4A25-9E3A-9BB5B068163F}" srcOrd="1" destOrd="0" presId="urn:microsoft.com/office/officeart/2008/layout/TitlePictureLineup"/>
    <dgm:cxn modelId="{E21C318D-7E43-4FDD-B4C1-26C46B864399}" type="presParOf" srcId="{AFC844EB-12AC-474B-AB42-A71ABD9612CC}" destId="{D42A6C35-0B7B-401F-80B0-56E6D19B4087}" srcOrd="2" destOrd="0" presId="urn:microsoft.com/office/officeart/2008/layout/TitlePictureLineup"/>
    <dgm:cxn modelId="{B03EDA12-D8DF-4BB2-B344-107A3C5F41B6}" type="presParOf" srcId="{AFC844EB-12AC-474B-AB42-A71ABD9612CC}" destId="{5C95B42A-0C7E-45F9-9E25-666BC8CED0B6}" srcOrd="3" destOrd="0" presId="urn:microsoft.com/office/officeart/2008/layout/TitlePictureLineup"/>
    <dgm:cxn modelId="{3FF07389-51F7-4B3E-A340-315CCDD258AE}" type="presParOf" srcId="{E7354E11-524F-4A64-BD70-1239E4D53836}" destId="{F285C166-A1BF-42DF-AD06-07F3702711E8}" srcOrd="3" destOrd="0" presId="urn:microsoft.com/office/officeart/2008/layout/TitlePictureLineup"/>
    <dgm:cxn modelId="{664B2A1B-256B-416E-A5B0-43D95FA88737}" type="presParOf" srcId="{E7354E11-524F-4A64-BD70-1239E4D53836}" destId="{3EC2A260-A328-48EE-AFEB-6F05406D2D9E}" srcOrd="4" destOrd="0" presId="urn:microsoft.com/office/officeart/2008/layout/TitlePictureLineup"/>
    <dgm:cxn modelId="{7EA26C31-70A4-4A28-BF52-234CD35164E6}" type="presParOf" srcId="{3EC2A260-A328-48EE-AFEB-6F05406D2D9E}" destId="{906FE6D5-3B4A-4365-89D8-60329AE32FD6}" srcOrd="0" destOrd="0" presId="urn:microsoft.com/office/officeart/2008/layout/TitlePictureLineup"/>
    <dgm:cxn modelId="{0F5CADF6-8869-4C23-A495-7E7F925D97D0}" type="presParOf" srcId="{3EC2A260-A328-48EE-AFEB-6F05406D2D9E}" destId="{5A7F0C65-C83F-41BE-8AEB-94BD6A5AF1C1}" srcOrd="1" destOrd="0" presId="urn:microsoft.com/office/officeart/2008/layout/TitlePictureLineup"/>
    <dgm:cxn modelId="{1AEDFFC6-9130-44DF-82E2-4ED03BD39C64}" type="presParOf" srcId="{3EC2A260-A328-48EE-AFEB-6F05406D2D9E}" destId="{8AE22EE0-260A-4C91-A2BF-C25FFF414F72}" srcOrd="2" destOrd="0" presId="urn:microsoft.com/office/officeart/2008/layout/TitlePictureLineup"/>
    <dgm:cxn modelId="{C8D588FD-E79F-4825-A761-879A10714A07}" type="presParOf" srcId="{3EC2A260-A328-48EE-AFEB-6F05406D2D9E}" destId="{C75F94C9-E107-4811-90E7-9753DD8E091B}" srcOrd="3" destOrd="0" presId="urn:microsoft.com/office/officeart/2008/layout/TitlePictureLineu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92F18CD-DCCC-475B-AB7C-4F275214C0E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2656575-95A4-4A5B-B57E-8FF3367C27D1}">
      <dgm:prSet phldrT="[Text]"/>
      <dgm:spPr/>
      <dgm:t>
        <a:bodyPr/>
        <a:lstStyle/>
        <a:p>
          <a:r>
            <a:rPr lang="en-US" dirty="0" smtClean="0"/>
            <a:t>Accumulation</a:t>
          </a:r>
          <a:endParaRPr lang="en-US" dirty="0"/>
        </a:p>
      </dgm:t>
    </dgm:pt>
    <dgm:pt modelId="{75476D56-D181-4D88-A683-188FA510F26D}" type="parTrans" cxnId="{5F696DA9-900F-4F13-94A5-86F520E3A356}">
      <dgm:prSet/>
      <dgm:spPr/>
      <dgm:t>
        <a:bodyPr/>
        <a:lstStyle/>
        <a:p>
          <a:endParaRPr lang="en-US"/>
        </a:p>
      </dgm:t>
    </dgm:pt>
    <dgm:pt modelId="{1366275F-45FB-48C6-A9B5-A21725B5793E}" type="sibTrans" cxnId="{5F696DA9-900F-4F13-94A5-86F520E3A356}">
      <dgm:prSet/>
      <dgm:spPr/>
      <dgm:t>
        <a:bodyPr/>
        <a:lstStyle/>
        <a:p>
          <a:endParaRPr lang="en-US"/>
        </a:p>
      </dgm:t>
    </dgm:pt>
    <dgm:pt modelId="{46E97E9E-64AF-41A2-B77D-45F02B1FAA84}">
      <dgm:prSet phldrT="[Text]" custT="1"/>
      <dgm:spPr/>
      <dgm:t>
        <a:bodyPr/>
        <a:lstStyle/>
        <a:p>
          <a:r>
            <a:rPr lang="en-US" sz="1400" dirty="0" smtClean="0"/>
            <a:t>Dosha accumulates at its home base (stomach, sm intestine, colon</a:t>
          </a:r>
          <a:endParaRPr lang="en-US" sz="1400" dirty="0"/>
        </a:p>
      </dgm:t>
    </dgm:pt>
    <dgm:pt modelId="{B659302E-52BF-4B12-81BC-4FAF9B475C31}" type="parTrans" cxnId="{C9B4DA94-3626-4387-8903-5138820CEDA3}">
      <dgm:prSet/>
      <dgm:spPr/>
      <dgm:t>
        <a:bodyPr/>
        <a:lstStyle/>
        <a:p>
          <a:endParaRPr lang="en-US"/>
        </a:p>
      </dgm:t>
    </dgm:pt>
    <dgm:pt modelId="{BC46DA53-5AB7-46A3-BF66-1ACBCDBF4F1C}" type="sibTrans" cxnId="{C9B4DA94-3626-4387-8903-5138820CEDA3}">
      <dgm:prSet/>
      <dgm:spPr/>
      <dgm:t>
        <a:bodyPr/>
        <a:lstStyle/>
        <a:p>
          <a:endParaRPr lang="en-US"/>
        </a:p>
      </dgm:t>
    </dgm:pt>
    <dgm:pt modelId="{509E3194-33F4-4073-A5DD-58B1E2A8FB5A}">
      <dgm:prSet phldrT="[Text]" custT="1"/>
      <dgm:spPr/>
      <dgm:t>
        <a:bodyPr/>
        <a:lstStyle/>
        <a:p>
          <a:r>
            <a:rPr lang="en-US" sz="1400" dirty="0" smtClean="0"/>
            <a:t>Pitta: yellowish skin, things look yellow</a:t>
          </a:r>
          <a:endParaRPr lang="en-US" sz="1400" dirty="0"/>
        </a:p>
      </dgm:t>
    </dgm:pt>
    <dgm:pt modelId="{8AD9AE3D-6B8C-4BD6-8835-11A6E1BE0EC8}" type="parTrans" cxnId="{4309C7F6-2CC0-4A6E-A868-26866579919E}">
      <dgm:prSet/>
      <dgm:spPr/>
      <dgm:t>
        <a:bodyPr/>
        <a:lstStyle/>
        <a:p>
          <a:endParaRPr lang="en-US"/>
        </a:p>
      </dgm:t>
    </dgm:pt>
    <dgm:pt modelId="{8710D236-FECC-4DD4-903A-254DBE790063}" type="sibTrans" cxnId="{4309C7F6-2CC0-4A6E-A868-26866579919E}">
      <dgm:prSet/>
      <dgm:spPr/>
      <dgm:t>
        <a:bodyPr/>
        <a:lstStyle/>
        <a:p>
          <a:endParaRPr lang="en-US"/>
        </a:p>
      </dgm:t>
    </dgm:pt>
    <dgm:pt modelId="{29CFB528-158B-4CA2-A1B3-EEEF912BDBB9}">
      <dgm:prSet phldrT="[Text]"/>
      <dgm:spPr/>
      <dgm:t>
        <a:bodyPr/>
        <a:lstStyle/>
        <a:p>
          <a:r>
            <a:rPr lang="en-US" dirty="0" smtClean="0"/>
            <a:t>Aggravation</a:t>
          </a:r>
          <a:endParaRPr lang="en-US" dirty="0"/>
        </a:p>
      </dgm:t>
    </dgm:pt>
    <dgm:pt modelId="{86ED3BF3-FB1F-404A-B41C-758F4602BFCB}" type="parTrans" cxnId="{93A3C962-A9E9-42E7-A9A6-661448555071}">
      <dgm:prSet/>
      <dgm:spPr/>
      <dgm:t>
        <a:bodyPr/>
        <a:lstStyle/>
        <a:p>
          <a:endParaRPr lang="en-US"/>
        </a:p>
      </dgm:t>
    </dgm:pt>
    <dgm:pt modelId="{39ED3B03-CB19-478C-BA68-8FE689490FE6}" type="sibTrans" cxnId="{93A3C962-A9E9-42E7-A9A6-661448555071}">
      <dgm:prSet/>
      <dgm:spPr/>
      <dgm:t>
        <a:bodyPr/>
        <a:lstStyle/>
        <a:p>
          <a:endParaRPr lang="en-US"/>
        </a:p>
      </dgm:t>
    </dgm:pt>
    <dgm:pt modelId="{94F571EF-2B89-4A4B-BD66-809900B7CEEA}">
      <dgm:prSet phldrT="[Text]" custT="1"/>
      <dgm:spPr/>
      <dgm:t>
        <a:bodyPr/>
        <a:lstStyle/>
        <a:p>
          <a:r>
            <a:rPr lang="en-US" sz="1400" dirty="0" smtClean="0"/>
            <a:t>Further increase causes dosha to overflow home base, Ama mixes with aggravated dosha = samadosha (ama + dosha)</a:t>
          </a:r>
          <a:endParaRPr lang="en-US" sz="1400" dirty="0"/>
        </a:p>
      </dgm:t>
    </dgm:pt>
    <dgm:pt modelId="{FEFD95F6-E192-48CD-AA73-68D48B5FB3E0}" type="parTrans" cxnId="{7396AFD3-3E2C-4026-AEFB-FEE3DD5B1584}">
      <dgm:prSet/>
      <dgm:spPr/>
      <dgm:t>
        <a:bodyPr/>
        <a:lstStyle/>
        <a:p>
          <a:endParaRPr lang="en-US"/>
        </a:p>
      </dgm:t>
    </dgm:pt>
    <dgm:pt modelId="{1F5D8A30-58A4-41F7-ABB0-EA2C511BF337}" type="sibTrans" cxnId="{7396AFD3-3E2C-4026-AEFB-FEE3DD5B1584}">
      <dgm:prSet/>
      <dgm:spPr/>
      <dgm:t>
        <a:bodyPr/>
        <a:lstStyle/>
        <a:p>
          <a:endParaRPr lang="en-US"/>
        </a:p>
      </dgm:t>
    </dgm:pt>
    <dgm:pt modelId="{7D8C1005-1FE2-408B-8533-B2DCA29CF0EF}">
      <dgm:prSet phldrT="[Text]"/>
      <dgm:spPr/>
      <dgm:t>
        <a:bodyPr/>
        <a:lstStyle/>
        <a:p>
          <a:r>
            <a:rPr lang="en-US" dirty="0" smtClean="0"/>
            <a:t>Spread Circulation</a:t>
          </a:r>
          <a:endParaRPr lang="en-US" dirty="0"/>
        </a:p>
      </dgm:t>
    </dgm:pt>
    <dgm:pt modelId="{113E9B59-CA98-4276-87AF-84411A37B2A1}" type="parTrans" cxnId="{A3EF445C-AD26-4FF9-9C33-E816772AA3BE}">
      <dgm:prSet/>
      <dgm:spPr/>
      <dgm:t>
        <a:bodyPr/>
        <a:lstStyle/>
        <a:p>
          <a:endParaRPr lang="en-US"/>
        </a:p>
      </dgm:t>
    </dgm:pt>
    <dgm:pt modelId="{1BC7FF09-5F86-4EB0-84D8-4671449FC4ED}" type="sibTrans" cxnId="{A3EF445C-AD26-4FF9-9C33-E816772AA3BE}">
      <dgm:prSet/>
      <dgm:spPr/>
      <dgm:t>
        <a:bodyPr/>
        <a:lstStyle/>
        <a:p>
          <a:endParaRPr lang="en-US"/>
        </a:p>
      </dgm:t>
    </dgm:pt>
    <dgm:pt modelId="{991081D6-BF8F-4F62-865C-C6C62CCEC398}">
      <dgm:prSet phldrT="[Text]" custT="1"/>
      <dgm:spPr/>
      <dgm:t>
        <a:bodyPr/>
        <a:lstStyle/>
        <a:p>
          <a:r>
            <a:rPr lang="en-US" sz="1400" dirty="0" smtClean="0"/>
            <a:t>Aggravated dosha start flowing all over body, samadosha blocks or creates weakness in weakest tissue – Disease process starts here</a:t>
          </a:r>
          <a:endParaRPr lang="en-US" sz="1400" dirty="0"/>
        </a:p>
      </dgm:t>
    </dgm:pt>
    <dgm:pt modelId="{F78D18BA-1E4F-40D9-B96E-E10C7C45F9ED}" type="parTrans" cxnId="{7F404212-F15A-4A4C-B247-AEF2E6BCEC83}">
      <dgm:prSet/>
      <dgm:spPr/>
      <dgm:t>
        <a:bodyPr/>
        <a:lstStyle/>
        <a:p>
          <a:endParaRPr lang="en-US"/>
        </a:p>
      </dgm:t>
    </dgm:pt>
    <dgm:pt modelId="{3561EAC7-5D02-4963-ABBA-F96908660E62}" type="sibTrans" cxnId="{7F404212-F15A-4A4C-B247-AEF2E6BCEC83}">
      <dgm:prSet/>
      <dgm:spPr/>
      <dgm:t>
        <a:bodyPr/>
        <a:lstStyle/>
        <a:p>
          <a:endParaRPr lang="en-US"/>
        </a:p>
      </dgm:t>
    </dgm:pt>
    <dgm:pt modelId="{58F1A941-8BAC-4BFF-93CA-A564DAADA9CA}">
      <dgm:prSet phldrT="[Text]" custT="1"/>
      <dgm:spPr/>
      <dgm:t>
        <a:bodyPr/>
        <a:lstStyle/>
        <a:p>
          <a:r>
            <a:rPr lang="en-US" sz="1400" dirty="0" smtClean="0"/>
            <a:t>Vata: gas, bloating, distension</a:t>
          </a:r>
          <a:endParaRPr lang="en-US" sz="1400" dirty="0"/>
        </a:p>
      </dgm:t>
    </dgm:pt>
    <dgm:pt modelId="{F836A074-4670-4CCA-A1AC-A937B8CB0F7B}" type="parTrans" cxnId="{D6AC2E04-D41A-42A1-A6D1-C2993242DEE6}">
      <dgm:prSet/>
      <dgm:spPr/>
      <dgm:t>
        <a:bodyPr/>
        <a:lstStyle/>
        <a:p>
          <a:endParaRPr lang="en-US"/>
        </a:p>
      </dgm:t>
    </dgm:pt>
    <dgm:pt modelId="{A09392D4-FA93-47B2-ADEB-E0B4E0317FAA}" type="sibTrans" cxnId="{D6AC2E04-D41A-42A1-A6D1-C2993242DEE6}">
      <dgm:prSet/>
      <dgm:spPr/>
      <dgm:t>
        <a:bodyPr/>
        <a:lstStyle/>
        <a:p>
          <a:endParaRPr lang="en-US"/>
        </a:p>
      </dgm:t>
    </dgm:pt>
    <dgm:pt modelId="{0CBD0FB8-85B8-4D02-8D23-0682EE17AD47}">
      <dgm:prSet phldrT="[Text]" custT="1"/>
      <dgm:spPr/>
      <dgm:t>
        <a:bodyPr/>
        <a:lstStyle/>
        <a:p>
          <a:r>
            <a:rPr lang="en-US" sz="1400" dirty="0" smtClean="0"/>
            <a:t>Kapha: heaviness, lethargy, loss of appetite, feeling cold</a:t>
          </a:r>
          <a:endParaRPr lang="en-US" sz="1400" dirty="0"/>
        </a:p>
      </dgm:t>
    </dgm:pt>
    <dgm:pt modelId="{8F2A2FEF-40A9-46B1-B265-5A9A05E1893C}" type="parTrans" cxnId="{180CA367-E598-476B-B570-1DC1D107856A}">
      <dgm:prSet/>
      <dgm:spPr/>
      <dgm:t>
        <a:bodyPr/>
        <a:lstStyle/>
        <a:p>
          <a:endParaRPr lang="en-US"/>
        </a:p>
      </dgm:t>
    </dgm:pt>
    <dgm:pt modelId="{BA2DEFC2-A3D2-4878-8C90-DE1E9FE94068}" type="sibTrans" cxnId="{180CA367-E598-476B-B570-1DC1D107856A}">
      <dgm:prSet/>
      <dgm:spPr/>
      <dgm:t>
        <a:bodyPr/>
        <a:lstStyle/>
        <a:p>
          <a:endParaRPr lang="en-US"/>
        </a:p>
      </dgm:t>
    </dgm:pt>
    <dgm:pt modelId="{B9BB13A5-3694-4CCF-8B6C-7C460FE026C5}">
      <dgm:prSet phldrT="[Text]" custT="1"/>
      <dgm:spPr/>
      <dgm:t>
        <a:bodyPr/>
        <a:lstStyle/>
        <a:p>
          <a:r>
            <a:rPr lang="en-US" sz="1400" dirty="0" smtClean="0"/>
            <a:t>Kapha: Nausea, aversion to food</a:t>
          </a:r>
          <a:endParaRPr lang="en-US" sz="1400" dirty="0"/>
        </a:p>
      </dgm:t>
    </dgm:pt>
    <dgm:pt modelId="{820FE241-629F-46DA-BB2F-ECA44E565BE5}" type="parTrans" cxnId="{4470D834-3D18-47C7-877A-F20512A215DC}">
      <dgm:prSet/>
      <dgm:spPr/>
      <dgm:t>
        <a:bodyPr/>
        <a:lstStyle/>
        <a:p>
          <a:endParaRPr lang="en-US"/>
        </a:p>
      </dgm:t>
    </dgm:pt>
    <dgm:pt modelId="{F012D8C4-5F47-4B4D-A0F2-D9874CC5B40C}" type="sibTrans" cxnId="{4470D834-3D18-47C7-877A-F20512A215DC}">
      <dgm:prSet/>
      <dgm:spPr/>
      <dgm:t>
        <a:bodyPr/>
        <a:lstStyle/>
        <a:p>
          <a:endParaRPr lang="en-US"/>
        </a:p>
      </dgm:t>
    </dgm:pt>
    <dgm:pt modelId="{4A3D5083-F18D-4571-BD06-D647B6A29F6D}">
      <dgm:prSet phldrT="[Text]" custT="1"/>
      <dgm:spPr/>
      <dgm:t>
        <a:bodyPr/>
        <a:lstStyle/>
        <a:p>
          <a:r>
            <a:rPr lang="en-US" sz="1400" dirty="0" smtClean="0"/>
            <a:t>Vata: pricking pain, movement of gases in colon, intense desire for coldness</a:t>
          </a:r>
          <a:endParaRPr lang="en-US" sz="1400" dirty="0"/>
        </a:p>
      </dgm:t>
    </dgm:pt>
    <dgm:pt modelId="{2AFAD44D-CE1A-402C-B2F0-056F72AC6E4B}" type="parTrans" cxnId="{BF330E4B-D468-4365-B544-D2EED6911E89}">
      <dgm:prSet/>
      <dgm:spPr/>
      <dgm:t>
        <a:bodyPr/>
        <a:lstStyle/>
        <a:p>
          <a:endParaRPr lang="en-US"/>
        </a:p>
      </dgm:t>
    </dgm:pt>
    <dgm:pt modelId="{7FBFAF2A-C6C2-437E-BE7F-BF2AEB82B55F}" type="sibTrans" cxnId="{BF330E4B-D468-4365-B544-D2EED6911E89}">
      <dgm:prSet/>
      <dgm:spPr/>
      <dgm:t>
        <a:bodyPr/>
        <a:lstStyle/>
        <a:p>
          <a:endParaRPr lang="en-US"/>
        </a:p>
      </dgm:t>
    </dgm:pt>
    <dgm:pt modelId="{1FD76BEA-9D7C-45F1-BAF6-8D5F59884E4F}">
      <dgm:prSet phldrT="[Text]" custT="1"/>
      <dgm:spPr/>
      <dgm:t>
        <a:bodyPr/>
        <a:lstStyle/>
        <a:p>
          <a:r>
            <a:rPr lang="en-US" sz="1400" dirty="0" smtClean="0"/>
            <a:t>Pitta: sour belching, thirst, burning in stomach</a:t>
          </a:r>
          <a:endParaRPr lang="en-US" sz="1400" dirty="0"/>
        </a:p>
      </dgm:t>
    </dgm:pt>
    <dgm:pt modelId="{58D0D80A-1086-4A25-A1BF-E137A6F263CC}" type="parTrans" cxnId="{8A246DFF-40BC-49D8-9DF7-1502F1F1EE28}">
      <dgm:prSet/>
      <dgm:spPr/>
      <dgm:t>
        <a:bodyPr/>
        <a:lstStyle/>
        <a:p>
          <a:endParaRPr lang="en-US"/>
        </a:p>
      </dgm:t>
    </dgm:pt>
    <dgm:pt modelId="{068038CB-BCD3-4100-A7E0-E051C89BB7DB}" type="sibTrans" cxnId="{8A246DFF-40BC-49D8-9DF7-1502F1F1EE28}">
      <dgm:prSet/>
      <dgm:spPr/>
      <dgm:t>
        <a:bodyPr/>
        <a:lstStyle/>
        <a:p>
          <a:endParaRPr lang="en-US"/>
        </a:p>
      </dgm:t>
    </dgm:pt>
    <dgm:pt modelId="{C1F2047C-D24B-4895-88B6-D903AB7BDB09}">
      <dgm:prSet phldrT="[Text]" custT="1"/>
      <dgm:spPr/>
      <dgm:t>
        <a:bodyPr/>
        <a:lstStyle/>
        <a:p>
          <a:r>
            <a:rPr lang="en-US" sz="1400" dirty="0" smtClean="0"/>
            <a:t>Vata: intense movement of gas, gas can move upward, body becomes stiff</a:t>
          </a:r>
          <a:endParaRPr lang="en-US" sz="1400" dirty="0"/>
        </a:p>
      </dgm:t>
    </dgm:pt>
    <dgm:pt modelId="{4DB82B06-2B1B-472A-8431-2A04BDBA0DF0}" type="parTrans" cxnId="{60B166E7-0C6E-4FB5-8D56-A5CBF30C4545}">
      <dgm:prSet/>
      <dgm:spPr/>
      <dgm:t>
        <a:bodyPr/>
        <a:lstStyle/>
        <a:p>
          <a:endParaRPr lang="en-US"/>
        </a:p>
      </dgm:t>
    </dgm:pt>
    <dgm:pt modelId="{5C6DF464-5CF0-4BEE-9ABB-0F4D49683B66}" type="sibTrans" cxnId="{60B166E7-0C6E-4FB5-8D56-A5CBF30C4545}">
      <dgm:prSet/>
      <dgm:spPr/>
      <dgm:t>
        <a:bodyPr/>
        <a:lstStyle/>
        <a:p>
          <a:endParaRPr lang="en-US"/>
        </a:p>
      </dgm:t>
    </dgm:pt>
    <dgm:pt modelId="{9E28C7C9-FC11-4DF4-B2AD-C0955A07C7F9}">
      <dgm:prSet phldrT="[Text]" custT="1"/>
      <dgm:spPr/>
      <dgm:t>
        <a:bodyPr/>
        <a:lstStyle/>
        <a:p>
          <a:r>
            <a:rPr lang="en-US" sz="1400" dirty="0" smtClean="0"/>
            <a:t>Pitta: intense thirst, dry mouth, inflammation of mucus membranes in mouth, burning sensation in body</a:t>
          </a:r>
          <a:endParaRPr lang="en-US" sz="1400" dirty="0"/>
        </a:p>
      </dgm:t>
    </dgm:pt>
    <dgm:pt modelId="{2D712DA8-6668-48EB-8CAF-4725CA59AA03}" type="parTrans" cxnId="{39D98EA5-CA58-4AE5-B2FA-225CCE93DECF}">
      <dgm:prSet/>
      <dgm:spPr/>
      <dgm:t>
        <a:bodyPr/>
        <a:lstStyle/>
        <a:p>
          <a:endParaRPr lang="en-US"/>
        </a:p>
      </dgm:t>
    </dgm:pt>
    <dgm:pt modelId="{90668DE3-3505-4471-958B-1BBBA3556B61}" type="sibTrans" cxnId="{39D98EA5-CA58-4AE5-B2FA-225CCE93DECF}">
      <dgm:prSet/>
      <dgm:spPr/>
      <dgm:t>
        <a:bodyPr/>
        <a:lstStyle/>
        <a:p>
          <a:endParaRPr lang="en-US"/>
        </a:p>
      </dgm:t>
    </dgm:pt>
    <dgm:pt modelId="{5B116001-A70A-4BC4-AFBD-2528DEAEB4A7}">
      <dgm:prSet phldrT="[Text]" custT="1"/>
      <dgm:spPr/>
      <dgm:t>
        <a:bodyPr/>
        <a:lstStyle/>
        <a:p>
          <a:r>
            <a:rPr lang="en-US" sz="1400" dirty="0" smtClean="0"/>
            <a:t>Kapha: increased nausea, vomiting, excessive salivation, loss of taste</a:t>
          </a:r>
          <a:endParaRPr lang="en-US" sz="1400" dirty="0"/>
        </a:p>
      </dgm:t>
    </dgm:pt>
    <dgm:pt modelId="{8BBE7C36-EF56-4C40-9110-B20D59DB80D3}" type="parTrans" cxnId="{2DCB482E-AD00-4611-98C6-36157979569D}">
      <dgm:prSet/>
      <dgm:spPr/>
      <dgm:t>
        <a:bodyPr/>
        <a:lstStyle/>
        <a:p>
          <a:endParaRPr lang="en-US"/>
        </a:p>
      </dgm:t>
    </dgm:pt>
    <dgm:pt modelId="{F4586D20-E802-4A3E-9B65-C148ED19AE80}" type="sibTrans" cxnId="{2DCB482E-AD00-4611-98C6-36157979569D}">
      <dgm:prSet/>
      <dgm:spPr/>
      <dgm:t>
        <a:bodyPr/>
        <a:lstStyle/>
        <a:p>
          <a:endParaRPr lang="en-US"/>
        </a:p>
      </dgm:t>
    </dgm:pt>
    <dgm:pt modelId="{A21227E6-B1C8-441C-951F-144C524AC628}" type="pres">
      <dgm:prSet presAssocID="{592F18CD-DCCC-475B-AB7C-4F275214C0E8}" presName="linearFlow" presStyleCnt="0">
        <dgm:presLayoutVars>
          <dgm:dir/>
          <dgm:animLvl val="lvl"/>
          <dgm:resizeHandles val="exact"/>
        </dgm:presLayoutVars>
      </dgm:prSet>
      <dgm:spPr/>
      <dgm:t>
        <a:bodyPr/>
        <a:lstStyle/>
        <a:p>
          <a:endParaRPr lang="en-US"/>
        </a:p>
      </dgm:t>
    </dgm:pt>
    <dgm:pt modelId="{5886F954-31E9-497E-A079-5E1444111295}" type="pres">
      <dgm:prSet presAssocID="{82656575-95A4-4A5B-B57E-8FF3367C27D1}" presName="composite" presStyleCnt="0"/>
      <dgm:spPr/>
    </dgm:pt>
    <dgm:pt modelId="{697F460E-8CD1-4901-A0DB-1D4BECD47F44}" type="pres">
      <dgm:prSet presAssocID="{82656575-95A4-4A5B-B57E-8FF3367C27D1}" presName="parentText" presStyleLbl="alignNode1" presStyleIdx="0" presStyleCnt="3">
        <dgm:presLayoutVars>
          <dgm:chMax val="1"/>
          <dgm:bulletEnabled val="1"/>
        </dgm:presLayoutVars>
      </dgm:prSet>
      <dgm:spPr/>
      <dgm:t>
        <a:bodyPr/>
        <a:lstStyle/>
        <a:p>
          <a:endParaRPr lang="en-US"/>
        </a:p>
      </dgm:t>
    </dgm:pt>
    <dgm:pt modelId="{608A5B0D-69E3-4EE0-8F2A-4D2FC2EFA299}" type="pres">
      <dgm:prSet presAssocID="{82656575-95A4-4A5B-B57E-8FF3367C27D1}" presName="descendantText" presStyleLbl="alignAcc1" presStyleIdx="0" presStyleCnt="3" custScaleY="118130" custLinFactNeighborX="0" custLinFactNeighborY="-8467">
        <dgm:presLayoutVars>
          <dgm:bulletEnabled val="1"/>
        </dgm:presLayoutVars>
      </dgm:prSet>
      <dgm:spPr/>
      <dgm:t>
        <a:bodyPr/>
        <a:lstStyle/>
        <a:p>
          <a:endParaRPr lang="en-US"/>
        </a:p>
      </dgm:t>
    </dgm:pt>
    <dgm:pt modelId="{33DFE845-1D0A-41A5-8ACF-04990343B218}" type="pres">
      <dgm:prSet presAssocID="{1366275F-45FB-48C6-A9B5-A21725B5793E}" presName="sp" presStyleCnt="0"/>
      <dgm:spPr/>
    </dgm:pt>
    <dgm:pt modelId="{DC012B87-C21A-4C89-88CC-F040515D239C}" type="pres">
      <dgm:prSet presAssocID="{29CFB528-158B-4CA2-A1B3-EEEF912BDBB9}" presName="composite" presStyleCnt="0"/>
      <dgm:spPr/>
    </dgm:pt>
    <dgm:pt modelId="{D7CBA766-850E-45D4-88CE-C006E5233937}" type="pres">
      <dgm:prSet presAssocID="{29CFB528-158B-4CA2-A1B3-EEEF912BDBB9}" presName="parentText" presStyleLbl="alignNode1" presStyleIdx="1" presStyleCnt="3">
        <dgm:presLayoutVars>
          <dgm:chMax val="1"/>
          <dgm:bulletEnabled val="1"/>
        </dgm:presLayoutVars>
      </dgm:prSet>
      <dgm:spPr/>
      <dgm:t>
        <a:bodyPr/>
        <a:lstStyle/>
        <a:p>
          <a:endParaRPr lang="en-US"/>
        </a:p>
      </dgm:t>
    </dgm:pt>
    <dgm:pt modelId="{05BA5CC3-41E7-49EF-89A3-391F7AC62A03}" type="pres">
      <dgm:prSet presAssocID="{29CFB528-158B-4CA2-A1B3-EEEF912BDBB9}" presName="descendantText" presStyleLbl="alignAcc1" presStyleIdx="1" presStyleCnt="3" custScaleY="131445" custLinFactNeighborY="-8438">
        <dgm:presLayoutVars>
          <dgm:bulletEnabled val="1"/>
        </dgm:presLayoutVars>
      </dgm:prSet>
      <dgm:spPr/>
      <dgm:t>
        <a:bodyPr/>
        <a:lstStyle/>
        <a:p>
          <a:endParaRPr lang="en-US"/>
        </a:p>
      </dgm:t>
    </dgm:pt>
    <dgm:pt modelId="{D59C3272-63C3-426E-9AE1-E85674D0550A}" type="pres">
      <dgm:prSet presAssocID="{39ED3B03-CB19-478C-BA68-8FE689490FE6}" presName="sp" presStyleCnt="0"/>
      <dgm:spPr/>
    </dgm:pt>
    <dgm:pt modelId="{C8DCF437-8AD7-4C4E-AD9B-8DF31AA2F027}" type="pres">
      <dgm:prSet presAssocID="{7D8C1005-1FE2-408B-8533-B2DCA29CF0EF}" presName="composite" presStyleCnt="0"/>
      <dgm:spPr/>
    </dgm:pt>
    <dgm:pt modelId="{4DEF855F-EA0F-405D-BF80-90F9F3E517F0}" type="pres">
      <dgm:prSet presAssocID="{7D8C1005-1FE2-408B-8533-B2DCA29CF0EF}" presName="parentText" presStyleLbl="alignNode1" presStyleIdx="2" presStyleCnt="3">
        <dgm:presLayoutVars>
          <dgm:chMax val="1"/>
          <dgm:bulletEnabled val="1"/>
        </dgm:presLayoutVars>
      </dgm:prSet>
      <dgm:spPr/>
      <dgm:t>
        <a:bodyPr/>
        <a:lstStyle/>
        <a:p>
          <a:endParaRPr lang="en-US"/>
        </a:p>
      </dgm:t>
    </dgm:pt>
    <dgm:pt modelId="{188373FA-7CB2-4AC9-8D38-EB52582B2954}" type="pres">
      <dgm:prSet presAssocID="{7D8C1005-1FE2-408B-8533-B2DCA29CF0EF}" presName="descendantText" presStyleLbl="alignAcc1" presStyleIdx="2" presStyleCnt="3" custScaleY="195067">
        <dgm:presLayoutVars>
          <dgm:bulletEnabled val="1"/>
        </dgm:presLayoutVars>
      </dgm:prSet>
      <dgm:spPr/>
      <dgm:t>
        <a:bodyPr/>
        <a:lstStyle/>
        <a:p>
          <a:endParaRPr lang="en-US"/>
        </a:p>
      </dgm:t>
    </dgm:pt>
  </dgm:ptLst>
  <dgm:cxnLst>
    <dgm:cxn modelId="{A7857839-337F-48A3-9733-C3617BF0CC03}" type="presOf" srcId="{4A3D5083-F18D-4571-BD06-D647B6A29F6D}" destId="{05BA5CC3-41E7-49EF-89A3-391F7AC62A03}" srcOrd="0" destOrd="1" presId="urn:microsoft.com/office/officeart/2005/8/layout/chevron2"/>
    <dgm:cxn modelId="{45B6F109-D056-439E-A48F-B5BBEEC10BB1}" type="presOf" srcId="{46E97E9E-64AF-41A2-B77D-45F02B1FAA84}" destId="{608A5B0D-69E3-4EE0-8F2A-4D2FC2EFA299}" srcOrd="0" destOrd="0" presId="urn:microsoft.com/office/officeart/2005/8/layout/chevron2"/>
    <dgm:cxn modelId="{6DEBCEDC-C86C-4B75-92F4-8420FF2D1549}" type="presOf" srcId="{991081D6-BF8F-4F62-865C-C6C62CCEC398}" destId="{188373FA-7CB2-4AC9-8D38-EB52582B2954}" srcOrd="0" destOrd="0" presId="urn:microsoft.com/office/officeart/2005/8/layout/chevron2"/>
    <dgm:cxn modelId="{D6AC2E04-D41A-42A1-A6D1-C2993242DEE6}" srcId="{82656575-95A4-4A5B-B57E-8FF3367C27D1}" destId="{58F1A941-8BAC-4BFF-93CA-A564DAADA9CA}" srcOrd="1" destOrd="0" parTransId="{F836A074-4670-4CCA-A1AC-A937B8CB0F7B}" sibTransId="{A09392D4-FA93-47B2-ADEB-E0B4E0317FAA}"/>
    <dgm:cxn modelId="{60B166E7-0C6E-4FB5-8D56-A5CBF30C4545}" srcId="{7D8C1005-1FE2-408B-8533-B2DCA29CF0EF}" destId="{C1F2047C-D24B-4895-88B6-D903AB7BDB09}" srcOrd="1" destOrd="0" parTransId="{4DB82B06-2B1B-472A-8431-2A04BDBA0DF0}" sibTransId="{5C6DF464-5CF0-4BEE-9ABB-0F4D49683B66}"/>
    <dgm:cxn modelId="{2DCB482E-AD00-4611-98C6-36157979569D}" srcId="{7D8C1005-1FE2-408B-8533-B2DCA29CF0EF}" destId="{5B116001-A70A-4BC4-AFBD-2528DEAEB4A7}" srcOrd="3" destOrd="0" parTransId="{8BBE7C36-EF56-4C40-9110-B20D59DB80D3}" sibTransId="{F4586D20-E802-4A3E-9B65-C148ED19AE80}"/>
    <dgm:cxn modelId="{9E9B1E71-2118-4EBE-81EC-EE089695BA24}" type="presOf" srcId="{592F18CD-DCCC-475B-AB7C-4F275214C0E8}" destId="{A21227E6-B1C8-441C-951F-144C524AC628}" srcOrd="0" destOrd="0" presId="urn:microsoft.com/office/officeart/2005/8/layout/chevron2"/>
    <dgm:cxn modelId="{B40E8C29-62F3-467A-8F85-1B32CD8DD1EF}" type="presOf" srcId="{29CFB528-158B-4CA2-A1B3-EEEF912BDBB9}" destId="{D7CBA766-850E-45D4-88CE-C006E5233937}" srcOrd="0" destOrd="0" presId="urn:microsoft.com/office/officeart/2005/8/layout/chevron2"/>
    <dgm:cxn modelId="{9FC751DC-A29E-4D26-8D65-CF18FFE98464}" type="presOf" srcId="{0CBD0FB8-85B8-4D02-8D23-0682EE17AD47}" destId="{608A5B0D-69E3-4EE0-8F2A-4D2FC2EFA299}" srcOrd="0" destOrd="3" presId="urn:microsoft.com/office/officeart/2005/8/layout/chevron2"/>
    <dgm:cxn modelId="{BF330E4B-D468-4365-B544-D2EED6911E89}" srcId="{29CFB528-158B-4CA2-A1B3-EEEF912BDBB9}" destId="{4A3D5083-F18D-4571-BD06-D647B6A29F6D}" srcOrd="1" destOrd="0" parTransId="{2AFAD44D-CE1A-402C-B2F0-056F72AC6E4B}" sibTransId="{7FBFAF2A-C6C2-437E-BE7F-BF2AEB82B55F}"/>
    <dgm:cxn modelId="{7396AFD3-3E2C-4026-AEFB-FEE3DD5B1584}" srcId="{29CFB528-158B-4CA2-A1B3-EEEF912BDBB9}" destId="{94F571EF-2B89-4A4B-BD66-809900B7CEEA}" srcOrd="0" destOrd="0" parTransId="{FEFD95F6-E192-48CD-AA73-68D48B5FB3E0}" sibTransId="{1F5D8A30-58A4-41F7-ABB0-EA2C511BF337}"/>
    <dgm:cxn modelId="{309F9870-7D6F-43FE-8326-3D76210FACAA}" type="presOf" srcId="{5B116001-A70A-4BC4-AFBD-2528DEAEB4A7}" destId="{188373FA-7CB2-4AC9-8D38-EB52582B2954}" srcOrd="0" destOrd="3" presId="urn:microsoft.com/office/officeart/2005/8/layout/chevron2"/>
    <dgm:cxn modelId="{180CA367-E598-476B-B570-1DC1D107856A}" srcId="{82656575-95A4-4A5B-B57E-8FF3367C27D1}" destId="{0CBD0FB8-85B8-4D02-8D23-0682EE17AD47}" srcOrd="3" destOrd="0" parTransId="{8F2A2FEF-40A9-46B1-B265-5A9A05E1893C}" sibTransId="{BA2DEFC2-A3D2-4878-8C90-DE1E9FE94068}"/>
    <dgm:cxn modelId="{72EC3D18-D9E5-4ED2-B1A9-4E59517304F3}" type="presOf" srcId="{7D8C1005-1FE2-408B-8533-B2DCA29CF0EF}" destId="{4DEF855F-EA0F-405D-BF80-90F9F3E517F0}" srcOrd="0" destOrd="0" presId="urn:microsoft.com/office/officeart/2005/8/layout/chevron2"/>
    <dgm:cxn modelId="{8A246DFF-40BC-49D8-9DF7-1502F1F1EE28}" srcId="{29CFB528-158B-4CA2-A1B3-EEEF912BDBB9}" destId="{1FD76BEA-9D7C-45F1-BAF6-8D5F59884E4F}" srcOrd="2" destOrd="0" parTransId="{58D0D80A-1086-4A25-A1BF-E137A6F263CC}" sibTransId="{068038CB-BCD3-4100-A7E0-E051C89BB7DB}"/>
    <dgm:cxn modelId="{62792894-46A7-459A-B4D3-E1AC3D6E0AB8}" type="presOf" srcId="{9E28C7C9-FC11-4DF4-B2AD-C0955A07C7F9}" destId="{188373FA-7CB2-4AC9-8D38-EB52582B2954}" srcOrd="0" destOrd="2" presId="urn:microsoft.com/office/officeart/2005/8/layout/chevron2"/>
    <dgm:cxn modelId="{DAF0FBC2-7E9C-459F-9314-0E0938CBB370}" type="presOf" srcId="{C1F2047C-D24B-4895-88B6-D903AB7BDB09}" destId="{188373FA-7CB2-4AC9-8D38-EB52582B2954}" srcOrd="0" destOrd="1" presId="urn:microsoft.com/office/officeart/2005/8/layout/chevron2"/>
    <dgm:cxn modelId="{C9B4DA94-3626-4387-8903-5138820CEDA3}" srcId="{82656575-95A4-4A5B-B57E-8FF3367C27D1}" destId="{46E97E9E-64AF-41A2-B77D-45F02B1FAA84}" srcOrd="0" destOrd="0" parTransId="{B659302E-52BF-4B12-81BC-4FAF9B475C31}" sibTransId="{BC46DA53-5AB7-46A3-BF66-1ACBCDBF4F1C}"/>
    <dgm:cxn modelId="{7F404212-F15A-4A4C-B247-AEF2E6BCEC83}" srcId="{7D8C1005-1FE2-408B-8533-B2DCA29CF0EF}" destId="{991081D6-BF8F-4F62-865C-C6C62CCEC398}" srcOrd="0" destOrd="0" parTransId="{F78D18BA-1E4F-40D9-B96E-E10C7C45F9ED}" sibTransId="{3561EAC7-5D02-4963-ABBA-F96908660E62}"/>
    <dgm:cxn modelId="{06BD8A48-2D75-4475-8ABB-5A7B13588AB0}" type="presOf" srcId="{B9BB13A5-3694-4CCF-8B6C-7C460FE026C5}" destId="{05BA5CC3-41E7-49EF-89A3-391F7AC62A03}" srcOrd="0" destOrd="3" presId="urn:microsoft.com/office/officeart/2005/8/layout/chevron2"/>
    <dgm:cxn modelId="{93A3C962-A9E9-42E7-A9A6-661448555071}" srcId="{592F18CD-DCCC-475B-AB7C-4F275214C0E8}" destId="{29CFB528-158B-4CA2-A1B3-EEEF912BDBB9}" srcOrd="1" destOrd="0" parTransId="{86ED3BF3-FB1F-404A-B41C-758F4602BFCB}" sibTransId="{39ED3B03-CB19-478C-BA68-8FE689490FE6}"/>
    <dgm:cxn modelId="{39D98EA5-CA58-4AE5-B2FA-225CCE93DECF}" srcId="{7D8C1005-1FE2-408B-8533-B2DCA29CF0EF}" destId="{9E28C7C9-FC11-4DF4-B2AD-C0955A07C7F9}" srcOrd="2" destOrd="0" parTransId="{2D712DA8-6668-48EB-8CAF-4725CA59AA03}" sibTransId="{90668DE3-3505-4471-958B-1BBBA3556B61}"/>
    <dgm:cxn modelId="{4309C7F6-2CC0-4A6E-A868-26866579919E}" srcId="{82656575-95A4-4A5B-B57E-8FF3367C27D1}" destId="{509E3194-33F4-4073-A5DD-58B1E2A8FB5A}" srcOrd="2" destOrd="0" parTransId="{8AD9AE3D-6B8C-4BD6-8835-11A6E1BE0EC8}" sibTransId="{8710D236-FECC-4DD4-903A-254DBE790063}"/>
    <dgm:cxn modelId="{EA731D2D-BD29-4A06-9A31-043F2B10DCE0}" type="presOf" srcId="{94F571EF-2B89-4A4B-BD66-809900B7CEEA}" destId="{05BA5CC3-41E7-49EF-89A3-391F7AC62A03}" srcOrd="0" destOrd="0" presId="urn:microsoft.com/office/officeart/2005/8/layout/chevron2"/>
    <dgm:cxn modelId="{D9955A99-E602-4C17-908C-3A80FC4B7564}" type="presOf" srcId="{82656575-95A4-4A5B-B57E-8FF3367C27D1}" destId="{697F460E-8CD1-4901-A0DB-1D4BECD47F44}" srcOrd="0" destOrd="0" presId="urn:microsoft.com/office/officeart/2005/8/layout/chevron2"/>
    <dgm:cxn modelId="{8D64C14C-D1C4-44A2-8E80-206B1917C873}" type="presOf" srcId="{58F1A941-8BAC-4BFF-93CA-A564DAADA9CA}" destId="{608A5B0D-69E3-4EE0-8F2A-4D2FC2EFA299}" srcOrd="0" destOrd="1" presId="urn:microsoft.com/office/officeart/2005/8/layout/chevron2"/>
    <dgm:cxn modelId="{A3EF445C-AD26-4FF9-9C33-E816772AA3BE}" srcId="{592F18CD-DCCC-475B-AB7C-4F275214C0E8}" destId="{7D8C1005-1FE2-408B-8533-B2DCA29CF0EF}" srcOrd="2" destOrd="0" parTransId="{113E9B59-CA98-4276-87AF-84411A37B2A1}" sibTransId="{1BC7FF09-5F86-4EB0-84D8-4671449FC4ED}"/>
    <dgm:cxn modelId="{4470D834-3D18-47C7-877A-F20512A215DC}" srcId="{29CFB528-158B-4CA2-A1B3-EEEF912BDBB9}" destId="{B9BB13A5-3694-4CCF-8B6C-7C460FE026C5}" srcOrd="3" destOrd="0" parTransId="{820FE241-629F-46DA-BB2F-ECA44E565BE5}" sibTransId="{F012D8C4-5F47-4B4D-A0F2-D9874CC5B40C}"/>
    <dgm:cxn modelId="{5F696DA9-900F-4F13-94A5-86F520E3A356}" srcId="{592F18CD-DCCC-475B-AB7C-4F275214C0E8}" destId="{82656575-95A4-4A5B-B57E-8FF3367C27D1}" srcOrd="0" destOrd="0" parTransId="{75476D56-D181-4D88-A683-188FA510F26D}" sibTransId="{1366275F-45FB-48C6-A9B5-A21725B5793E}"/>
    <dgm:cxn modelId="{17114E63-05C0-4026-8F7B-38791A428758}" type="presOf" srcId="{509E3194-33F4-4073-A5DD-58B1E2A8FB5A}" destId="{608A5B0D-69E3-4EE0-8F2A-4D2FC2EFA299}" srcOrd="0" destOrd="2" presId="urn:microsoft.com/office/officeart/2005/8/layout/chevron2"/>
    <dgm:cxn modelId="{D79820E5-B9C2-4BEE-A1A0-ACCC531A86FB}" type="presOf" srcId="{1FD76BEA-9D7C-45F1-BAF6-8D5F59884E4F}" destId="{05BA5CC3-41E7-49EF-89A3-391F7AC62A03}" srcOrd="0" destOrd="2" presId="urn:microsoft.com/office/officeart/2005/8/layout/chevron2"/>
    <dgm:cxn modelId="{9DDEFFF1-7668-4572-86ED-26CD18355B2D}" type="presParOf" srcId="{A21227E6-B1C8-441C-951F-144C524AC628}" destId="{5886F954-31E9-497E-A079-5E1444111295}" srcOrd="0" destOrd="0" presId="urn:microsoft.com/office/officeart/2005/8/layout/chevron2"/>
    <dgm:cxn modelId="{C83B96BC-0719-4DC0-B9F8-82BE7BA84E24}" type="presParOf" srcId="{5886F954-31E9-497E-A079-5E1444111295}" destId="{697F460E-8CD1-4901-A0DB-1D4BECD47F44}" srcOrd="0" destOrd="0" presId="urn:microsoft.com/office/officeart/2005/8/layout/chevron2"/>
    <dgm:cxn modelId="{42A67096-F66E-4EE3-A01C-AB5FBF573319}" type="presParOf" srcId="{5886F954-31E9-497E-A079-5E1444111295}" destId="{608A5B0D-69E3-4EE0-8F2A-4D2FC2EFA299}" srcOrd="1" destOrd="0" presId="urn:microsoft.com/office/officeart/2005/8/layout/chevron2"/>
    <dgm:cxn modelId="{05D97E4A-0A8C-479B-A169-2EDA084F9DEC}" type="presParOf" srcId="{A21227E6-B1C8-441C-951F-144C524AC628}" destId="{33DFE845-1D0A-41A5-8ACF-04990343B218}" srcOrd="1" destOrd="0" presId="urn:microsoft.com/office/officeart/2005/8/layout/chevron2"/>
    <dgm:cxn modelId="{93484EFC-6264-472E-A243-BE205413EF94}" type="presParOf" srcId="{A21227E6-B1C8-441C-951F-144C524AC628}" destId="{DC012B87-C21A-4C89-88CC-F040515D239C}" srcOrd="2" destOrd="0" presId="urn:microsoft.com/office/officeart/2005/8/layout/chevron2"/>
    <dgm:cxn modelId="{41CF1460-358B-46BC-B5DD-32058C59B27E}" type="presParOf" srcId="{DC012B87-C21A-4C89-88CC-F040515D239C}" destId="{D7CBA766-850E-45D4-88CE-C006E5233937}" srcOrd="0" destOrd="0" presId="urn:microsoft.com/office/officeart/2005/8/layout/chevron2"/>
    <dgm:cxn modelId="{ABF75B39-CC64-474B-9C10-1D34968F5AC9}" type="presParOf" srcId="{DC012B87-C21A-4C89-88CC-F040515D239C}" destId="{05BA5CC3-41E7-49EF-89A3-391F7AC62A03}" srcOrd="1" destOrd="0" presId="urn:microsoft.com/office/officeart/2005/8/layout/chevron2"/>
    <dgm:cxn modelId="{FBA49BFC-B8D1-4B1B-B431-2AAD7E928972}" type="presParOf" srcId="{A21227E6-B1C8-441C-951F-144C524AC628}" destId="{D59C3272-63C3-426E-9AE1-E85674D0550A}" srcOrd="3" destOrd="0" presId="urn:microsoft.com/office/officeart/2005/8/layout/chevron2"/>
    <dgm:cxn modelId="{6EF1F802-6B69-43FA-AB51-3D114FA8DD80}" type="presParOf" srcId="{A21227E6-B1C8-441C-951F-144C524AC628}" destId="{C8DCF437-8AD7-4C4E-AD9B-8DF31AA2F027}" srcOrd="4" destOrd="0" presId="urn:microsoft.com/office/officeart/2005/8/layout/chevron2"/>
    <dgm:cxn modelId="{9D38981D-C930-43EA-BDE9-F407028DE531}" type="presParOf" srcId="{C8DCF437-8AD7-4C4E-AD9B-8DF31AA2F027}" destId="{4DEF855F-EA0F-405D-BF80-90F9F3E517F0}" srcOrd="0" destOrd="0" presId="urn:microsoft.com/office/officeart/2005/8/layout/chevron2"/>
    <dgm:cxn modelId="{DDC60856-4AEF-4FAF-BB43-76F203280B9D}" type="presParOf" srcId="{C8DCF437-8AD7-4C4E-AD9B-8DF31AA2F027}" destId="{188373FA-7CB2-4AC9-8D38-EB52582B295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4820F2-A70C-4214-810F-28DEE1F5AB0C}" type="doc">
      <dgm:prSet loTypeId="urn:microsoft.com/office/officeart/2005/8/layout/radial1" loCatId="relationship" qsTypeId="urn:microsoft.com/office/officeart/2005/8/quickstyle/3d4" qsCatId="3D" csTypeId="urn:microsoft.com/office/officeart/2005/8/colors/colorful3" csCatId="colorful" phldr="1"/>
      <dgm:spPr/>
      <dgm:t>
        <a:bodyPr/>
        <a:lstStyle/>
        <a:p>
          <a:endParaRPr lang="en-US"/>
        </a:p>
      </dgm:t>
    </dgm:pt>
    <dgm:pt modelId="{0E6DBD34-7228-4016-8709-0F9B2AA30D2E}">
      <dgm:prSet phldrT="[Text]"/>
      <dgm:spPr/>
      <dgm:t>
        <a:bodyPr/>
        <a:lstStyle/>
        <a:p>
          <a:r>
            <a:rPr lang="en-US" dirty="0" smtClean="0"/>
            <a:t>Health</a:t>
          </a:r>
          <a:endParaRPr lang="en-US" dirty="0"/>
        </a:p>
      </dgm:t>
    </dgm:pt>
    <dgm:pt modelId="{3433509B-D807-4FAD-8142-2F5E8E8A7EBD}" type="parTrans" cxnId="{2EC69222-4BF4-4C26-B70E-D275FA210F5F}">
      <dgm:prSet/>
      <dgm:spPr/>
      <dgm:t>
        <a:bodyPr/>
        <a:lstStyle/>
        <a:p>
          <a:endParaRPr lang="en-US"/>
        </a:p>
      </dgm:t>
    </dgm:pt>
    <dgm:pt modelId="{261C4C90-9D8B-41E7-9DCD-BFB9ECB36AEC}" type="sibTrans" cxnId="{2EC69222-4BF4-4C26-B70E-D275FA210F5F}">
      <dgm:prSet/>
      <dgm:spPr/>
      <dgm:t>
        <a:bodyPr/>
        <a:lstStyle/>
        <a:p>
          <a:endParaRPr lang="en-US"/>
        </a:p>
      </dgm:t>
    </dgm:pt>
    <dgm:pt modelId="{F531354E-6BC7-4750-BE9C-7B8E2A0BC212}">
      <dgm:prSet phldrT="[Text]" custT="1"/>
      <dgm:spPr/>
      <dgm:t>
        <a:bodyPr/>
        <a:lstStyle/>
        <a:p>
          <a:r>
            <a:rPr lang="en-US" sz="2400" b="0" dirty="0" smtClean="0"/>
            <a:t>Swastha: Established in the Self - A state of complete physical, sensory, mental and spiritual wellbeing</a:t>
          </a:r>
          <a:endParaRPr lang="en-US" sz="2400" b="1" dirty="0" smtClean="0"/>
        </a:p>
      </dgm:t>
    </dgm:pt>
    <dgm:pt modelId="{2DC5576A-424B-4C40-A026-F9DFD87C58B6}" type="parTrans" cxnId="{0F5DA17D-25BE-4249-84F3-F27BCC429F7A}">
      <dgm:prSet/>
      <dgm:spPr/>
      <dgm:t>
        <a:bodyPr/>
        <a:lstStyle/>
        <a:p>
          <a:endParaRPr lang="en-US"/>
        </a:p>
      </dgm:t>
    </dgm:pt>
    <dgm:pt modelId="{32F6C806-85F9-457B-9F6E-7A13F0C6F372}" type="sibTrans" cxnId="{0F5DA17D-25BE-4249-84F3-F27BCC429F7A}">
      <dgm:prSet/>
      <dgm:spPr/>
      <dgm:t>
        <a:bodyPr/>
        <a:lstStyle/>
        <a:p>
          <a:endParaRPr lang="en-US"/>
        </a:p>
      </dgm:t>
    </dgm:pt>
    <dgm:pt modelId="{D61F884E-E5CF-4BA7-AC94-03D7BBF1A6EE}">
      <dgm:prSet phldrT="[Text]" custT="1"/>
      <dgm:spPr/>
      <dgm:t>
        <a:bodyPr/>
        <a:lstStyle/>
        <a:p>
          <a:r>
            <a:rPr lang="en-US" sz="2400" b="0" dirty="0" smtClean="0"/>
            <a:t>“A person who has optimal musculature and build, whose senses are sharp and receptive, one who is able to withstand sickness with ease, who can tolerate hunger, thirst, excessive sun, cold, exercise, whose food digests and assimilates optimally and who develops optimal physical statue.”</a:t>
          </a:r>
          <a:endParaRPr lang="en-US" sz="2400" b="0" dirty="0"/>
        </a:p>
      </dgm:t>
    </dgm:pt>
    <dgm:pt modelId="{9B96B76E-1809-4430-96F9-29F30CE497DC}" type="parTrans" cxnId="{4E305872-D24E-432E-A9C3-FD11EC972920}">
      <dgm:prSet/>
      <dgm:spPr/>
      <dgm:t>
        <a:bodyPr/>
        <a:lstStyle/>
        <a:p>
          <a:endParaRPr lang="en-US"/>
        </a:p>
      </dgm:t>
    </dgm:pt>
    <dgm:pt modelId="{2C2A0D1D-0032-468F-8BD2-06CF311B100D}" type="sibTrans" cxnId="{4E305872-D24E-432E-A9C3-FD11EC972920}">
      <dgm:prSet/>
      <dgm:spPr/>
      <dgm:t>
        <a:bodyPr/>
        <a:lstStyle/>
        <a:p>
          <a:endParaRPr lang="en-US"/>
        </a:p>
      </dgm:t>
    </dgm:pt>
    <dgm:pt modelId="{2727E6E8-C76F-4C03-8E93-1DBD3D135B46}">
      <dgm:prSet phldrT="[Text]" custT="1"/>
      <dgm:spPr/>
      <dgm:t>
        <a:bodyPr/>
        <a:lstStyle/>
        <a:p>
          <a:r>
            <a:rPr lang="en-US" sz="2400" dirty="0" smtClean="0"/>
            <a:t>“A person whose dosha (energy), agni (digestive fires), dhatus (tissues) and malas (waste products) are in balance and whose atma (soul), mana (mind) and indriya (senses) are in a lucid, pure, and pleasant state.”</a:t>
          </a:r>
          <a:endParaRPr lang="en-US" sz="2400" dirty="0"/>
        </a:p>
      </dgm:t>
    </dgm:pt>
    <dgm:pt modelId="{02AE5553-0AAC-4A03-B214-055FAFC8ED10}" type="parTrans" cxnId="{7A340338-C3A7-4FD1-8D4C-8D61956590FE}">
      <dgm:prSet/>
      <dgm:spPr/>
      <dgm:t>
        <a:bodyPr/>
        <a:lstStyle/>
        <a:p>
          <a:endParaRPr lang="en-US"/>
        </a:p>
      </dgm:t>
    </dgm:pt>
    <dgm:pt modelId="{4F98639A-0C23-42AD-8CAB-0D73EB39480E}" type="sibTrans" cxnId="{7A340338-C3A7-4FD1-8D4C-8D61956590FE}">
      <dgm:prSet/>
      <dgm:spPr/>
      <dgm:t>
        <a:bodyPr/>
        <a:lstStyle/>
        <a:p>
          <a:endParaRPr lang="en-US"/>
        </a:p>
      </dgm:t>
    </dgm:pt>
    <dgm:pt modelId="{D25AF72C-AFCE-4725-96D1-409694712B11}" type="pres">
      <dgm:prSet presAssocID="{F04820F2-A70C-4214-810F-28DEE1F5AB0C}" presName="cycle" presStyleCnt="0">
        <dgm:presLayoutVars>
          <dgm:chMax val="1"/>
          <dgm:dir/>
          <dgm:animLvl val="ctr"/>
          <dgm:resizeHandles val="exact"/>
        </dgm:presLayoutVars>
      </dgm:prSet>
      <dgm:spPr/>
      <dgm:t>
        <a:bodyPr/>
        <a:lstStyle/>
        <a:p>
          <a:endParaRPr lang="en-US"/>
        </a:p>
      </dgm:t>
    </dgm:pt>
    <dgm:pt modelId="{FDD91996-C708-4161-8485-CC94FAB5A23D}" type="pres">
      <dgm:prSet presAssocID="{0E6DBD34-7228-4016-8709-0F9B2AA30D2E}" presName="centerShape" presStyleLbl="node0" presStyleIdx="0" presStyleCnt="1" custScaleX="85376" custScaleY="55909" custLinFactNeighborX="3563" custLinFactNeighborY="-38087"/>
      <dgm:spPr/>
      <dgm:t>
        <a:bodyPr/>
        <a:lstStyle/>
        <a:p>
          <a:endParaRPr lang="en-US"/>
        </a:p>
      </dgm:t>
    </dgm:pt>
    <dgm:pt modelId="{4B42B031-015C-4C03-A160-EA0307ED1540}" type="pres">
      <dgm:prSet presAssocID="{2DC5576A-424B-4C40-A026-F9DFD87C58B6}" presName="Name9" presStyleLbl="parChTrans1D2" presStyleIdx="0" presStyleCnt="3"/>
      <dgm:spPr/>
      <dgm:t>
        <a:bodyPr/>
        <a:lstStyle/>
        <a:p>
          <a:endParaRPr lang="en-US"/>
        </a:p>
      </dgm:t>
    </dgm:pt>
    <dgm:pt modelId="{C121B746-35A1-4D5B-A362-FEE24A8A63EB}" type="pres">
      <dgm:prSet presAssocID="{2DC5576A-424B-4C40-A026-F9DFD87C58B6}" presName="connTx" presStyleLbl="parChTrans1D2" presStyleIdx="0" presStyleCnt="3"/>
      <dgm:spPr/>
      <dgm:t>
        <a:bodyPr/>
        <a:lstStyle/>
        <a:p>
          <a:endParaRPr lang="en-US"/>
        </a:p>
      </dgm:t>
    </dgm:pt>
    <dgm:pt modelId="{B32ADD2E-7CB7-47F4-92B7-0BE0893F6E48}" type="pres">
      <dgm:prSet presAssocID="{F531354E-6BC7-4750-BE9C-7B8E2A0BC212}" presName="node" presStyleLbl="node1" presStyleIdx="0" presStyleCnt="3" custScaleX="190611" custScaleY="118361" custRadScaleRad="173406" custRadScaleInc="92142">
        <dgm:presLayoutVars>
          <dgm:bulletEnabled val="1"/>
        </dgm:presLayoutVars>
      </dgm:prSet>
      <dgm:spPr/>
      <dgm:t>
        <a:bodyPr/>
        <a:lstStyle/>
        <a:p>
          <a:endParaRPr lang="en-US"/>
        </a:p>
      </dgm:t>
    </dgm:pt>
    <dgm:pt modelId="{304504BE-470B-484B-B401-E685CDBE4156}" type="pres">
      <dgm:prSet presAssocID="{9B96B76E-1809-4430-96F9-29F30CE497DC}" presName="Name9" presStyleLbl="parChTrans1D2" presStyleIdx="1" presStyleCnt="3"/>
      <dgm:spPr/>
      <dgm:t>
        <a:bodyPr/>
        <a:lstStyle/>
        <a:p>
          <a:endParaRPr lang="en-US"/>
        </a:p>
      </dgm:t>
    </dgm:pt>
    <dgm:pt modelId="{E4D917EF-5238-48A5-A17D-CB4089025142}" type="pres">
      <dgm:prSet presAssocID="{9B96B76E-1809-4430-96F9-29F30CE497DC}" presName="connTx" presStyleLbl="parChTrans1D2" presStyleIdx="1" presStyleCnt="3"/>
      <dgm:spPr/>
      <dgm:t>
        <a:bodyPr/>
        <a:lstStyle/>
        <a:p>
          <a:endParaRPr lang="en-US"/>
        </a:p>
      </dgm:t>
    </dgm:pt>
    <dgm:pt modelId="{B683AC18-5A16-41EE-9382-EE2C60845D9A}" type="pres">
      <dgm:prSet presAssocID="{D61F884E-E5CF-4BA7-AC94-03D7BBF1A6EE}" presName="node" presStyleLbl="node1" presStyleIdx="1" presStyleCnt="3" custScaleX="314656" custScaleY="178129" custRadScaleRad="86507" custRadScaleInc="212014">
        <dgm:presLayoutVars>
          <dgm:bulletEnabled val="1"/>
        </dgm:presLayoutVars>
      </dgm:prSet>
      <dgm:spPr/>
      <dgm:t>
        <a:bodyPr/>
        <a:lstStyle/>
        <a:p>
          <a:endParaRPr lang="en-US"/>
        </a:p>
      </dgm:t>
    </dgm:pt>
    <dgm:pt modelId="{023EBD31-56F7-4EA6-9B8C-B4AD47438C80}" type="pres">
      <dgm:prSet presAssocID="{02AE5553-0AAC-4A03-B214-055FAFC8ED10}" presName="Name9" presStyleLbl="parChTrans1D2" presStyleIdx="2" presStyleCnt="3"/>
      <dgm:spPr/>
      <dgm:t>
        <a:bodyPr/>
        <a:lstStyle/>
        <a:p>
          <a:endParaRPr lang="en-US"/>
        </a:p>
      </dgm:t>
    </dgm:pt>
    <dgm:pt modelId="{D10FF5E8-3587-430B-B7EB-BB5D98DE856F}" type="pres">
      <dgm:prSet presAssocID="{02AE5553-0AAC-4A03-B214-055FAFC8ED10}" presName="connTx" presStyleLbl="parChTrans1D2" presStyleIdx="2" presStyleCnt="3"/>
      <dgm:spPr/>
      <dgm:t>
        <a:bodyPr/>
        <a:lstStyle/>
        <a:p>
          <a:endParaRPr lang="en-US"/>
        </a:p>
      </dgm:t>
    </dgm:pt>
    <dgm:pt modelId="{8E3911F8-FCC8-4908-B2F7-C4443D01F3C9}" type="pres">
      <dgm:prSet presAssocID="{2727E6E8-C76F-4C03-8E93-1DBD3D135B46}" presName="node" presStyleLbl="node1" presStyleIdx="2" presStyleCnt="3" custScaleX="225654" custScaleY="191340" custRadScaleRad="148746" custRadScaleInc="-232446">
        <dgm:presLayoutVars>
          <dgm:bulletEnabled val="1"/>
        </dgm:presLayoutVars>
      </dgm:prSet>
      <dgm:spPr/>
      <dgm:t>
        <a:bodyPr/>
        <a:lstStyle/>
        <a:p>
          <a:endParaRPr lang="en-US"/>
        </a:p>
      </dgm:t>
    </dgm:pt>
  </dgm:ptLst>
  <dgm:cxnLst>
    <dgm:cxn modelId="{18C17658-2417-441A-AF43-FABA3B131DDE}" type="presOf" srcId="{2DC5576A-424B-4C40-A026-F9DFD87C58B6}" destId="{4B42B031-015C-4C03-A160-EA0307ED1540}" srcOrd="0" destOrd="0" presId="urn:microsoft.com/office/officeart/2005/8/layout/radial1"/>
    <dgm:cxn modelId="{EC4FA613-3939-4CBB-8792-528074C0CB25}" type="presOf" srcId="{F04820F2-A70C-4214-810F-28DEE1F5AB0C}" destId="{D25AF72C-AFCE-4725-96D1-409694712B11}" srcOrd="0" destOrd="0" presId="urn:microsoft.com/office/officeart/2005/8/layout/radial1"/>
    <dgm:cxn modelId="{D50E0BAF-7EA2-4177-B661-50B0B3DCCA9F}" type="presOf" srcId="{9B96B76E-1809-4430-96F9-29F30CE497DC}" destId="{E4D917EF-5238-48A5-A17D-CB4089025142}" srcOrd="1" destOrd="0" presId="urn:microsoft.com/office/officeart/2005/8/layout/radial1"/>
    <dgm:cxn modelId="{E69E9D71-0D68-48DD-91E5-2C22001F26D8}" type="presOf" srcId="{D61F884E-E5CF-4BA7-AC94-03D7BBF1A6EE}" destId="{B683AC18-5A16-41EE-9382-EE2C60845D9A}" srcOrd="0" destOrd="0" presId="urn:microsoft.com/office/officeart/2005/8/layout/radial1"/>
    <dgm:cxn modelId="{0F5DA17D-25BE-4249-84F3-F27BCC429F7A}" srcId="{0E6DBD34-7228-4016-8709-0F9B2AA30D2E}" destId="{F531354E-6BC7-4750-BE9C-7B8E2A0BC212}" srcOrd="0" destOrd="0" parTransId="{2DC5576A-424B-4C40-A026-F9DFD87C58B6}" sibTransId="{32F6C806-85F9-457B-9F6E-7A13F0C6F372}"/>
    <dgm:cxn modelId="{7A340338-C3A7-4FD1-8D4C-8D61956590FE}" srcId="{0E6DBD34-7228-4016-8709-0F9B2AA30D2E}" destId="{2727E6E8-C76F-4C03-8E93-1DBD3D135B46}" srcOrd="2" destOrd="0" parTransId="{02AE5553-0AAC-4A03-B214-055FAFC8ED10}" sibTransId="{4F98639A-0C23-42AD-8CAB-0D73EB39480E}"/>
    <dgm:cxn modelId="{EBEA186A-B9BC-4EEC-B9BE-AD4F0DA8FD68}" type="presOf" srcId="{02AE5553-0AAC-4A03-B214-055FAFC8ED10}" destId="{023EBD31-56F7-4EA6-9B8C-B4AD47438C80}" srcOrd="0" destOrd="0" presId="urn:microsoft.com/office/officeart/2005/8/layout/radial1"/>
    <dgm:cxn modelId="{8EE29375-EF39-4F00-BCD1-97FE98082D40}" type="presOf" srcId="{9B96B76E-1809-4430-96F9-29F30CE497DC}" destId="{304504BE-470B-484B-B401-E685CDBE4156}" srcOrd="0" destOrd="0" presId="urn:microsoft.com/office/officeart/2005/8/layout/radial1"/>
    <dgm:cxn modelId="{49C07C2A-E5E4-46AE-9D2D-CC4694EB1767}" type="presOf" srcId="{2727E6E8-C76F-4C03-8E93-1DBD3D135B46}" destId="{8E3911F8-FCC8-4908-B2F7-C4443D01F3C9}" srcOrd="0" destOrd="0" presId="urn:microsoft.com/office/officeart/2005/8/layout/radial1"/>
    <dgm:cxn modelId="{6308C769-3F66-446E-B1A1-97FAD4B8AF5D}" type="presOf" srcId="{0E6DBD34-7228-4016-8709-0F9B2AA30D2E}" destId="{FDD91996-C708-4161-8485-CC94FAB5A23D}" srcOrd="0" destOrd="0" presId="urn:microsoft.com/office/officeart/2005/8/layout/radial1"/>
    <dgm:cxn modelId="{4E305872-D24E-432E-A9C3-FD11EC972920}" srcId="{0E6DBD34-7228-4016-8709-0F9B2AA30D2E}" destId="{D61F884E-E5CF-4BA7-AC94-03D7BBF1A6EE}" srcOrd="1" destOrd="0" parTransId="{9B96B76E-1809-4430-96F9-29F30CE497DC}" sibTransId="{2C2A0D1D-0032-468F-8BD2-06CF311B100D}"/>
    <dgm:cxn modelId="{958FBB1E-4319-457F-B0A8-665D460027E9}" type="presOf" srcId="{02AE5553-0AAC-4A03-B214-055FAFC8ED10}" destId="{D10FF5E8-3587-430B-B7EB-BB5D98DE856F}" srcOrd="1" destOrd="0" presId="urn:microsoft.com/office/officeart/2005/8/layout/radial1"/>
    <dgm:cxn modelId="{A494E056-A80E-4BF8-8217-7F1587994C3F}" type="presOf" srcId="{F531354E-6BC7-4750-BE9C-7B8E2A0BC212}" destId="{B32ADD2E-7CB7-47F4-92B7-0BE0893F6E48}" srcOrd="0" destOrd="0" presId="urn:microsoft.com/office/officeart/2005/8/layout/radial1"/>
    <dgm:cxn modelId="{ECA1B737-914F-4F37-96EE-DDB0783FD5DE}" type="presOf" srcId="{2DC5576A-424B-4C40-A026-F9DFD87C58B6}" destId="{C121B746-35A1-4D5B-A362-FEE24A8A63EB}" srcOrd="1" destOrd="0" presId="urn:microsoft.com/office/officeart/2005/8/layout/radial1"/>
    <dgm:cxn modelId="{2EC69222-4BF4-4C26-B70E-D275FA210F5F}" srcId="{F04820F2-A70C-4214-810F-28DEE1F5AB0C}" destId="{0E6DBD34-7228-4016-8709-0F9B2AA30D2E}" srcOrd="0" destOrd="0" parTransId="{3433509B-D807-4FAD-8142-2F5E8E8A7EBD}" sibTransId="{261C4C90-9D8B-41E7-9DCD-BFB9ECB36AEC}"/>
    <dgm:cxn modelId="{8AEE5E4A-314A-438A-A2E2-0BE98FAC5BB8}" type="presParOf" srcId="{D25AF72C-AFCE-4725-96D1-409694712B11}" destId="{FDD91996-C708-4161-8485-CC94FAB5A23D}" srcOrd="0" destOrd="0" presId="urn:microsoft.com/office/officeart/2005/8/layout/radial1"/>
    <dgm:cxn modelId="{7B340785-2BDD-437A-8790-98BE9D6CB60C}" type="presParOf" srcId="{D25AF72C-AFCE-4725-96D1-409694712B11}" destId="{4B42B031-015C-4C03-A160-EA0307ED1540}" srcOrd="1" destOrd="0" presId="urn:microsoft.com/office/officeart/2005/8/layout/radial1"/>
    <dgm:cxn modelId="{E6F3F727-294C-45F3-AAC6-4B7FB720D9BB}" type="presParOf" srcId="{4B42B031-015C-4C03-A160-EA0307ED1540}" destId="{C121B746-35A1-4D5B-A362-FEE24A8A63EB}" srcOrd="0" destOrd="0" presId="urn:microsoft.com/office/officeart/2005/8/layout/radial1"/>
    <dgm:cxn modelId="{FB456DB0-DAFE-4E76-B1C9-489D09989926}" type="presParOf" srcId="{D25AF72C-AFCE-4725-96D1-409694712B11}" destId="{B32ADD2E-7CB7-47F4-92B7-0BE0893F6E48}" srcOrd="2" destOrd="0" presId="urn:microsoft.com/office/officeart/2005/8/layout/radial1"/>
    <dgm:cxn modelId="{AF1D78E3-6ACC-49AA-A00A-6C3E50B55C1F}" type="presParOf" srcId="{D25AF72C-AFCE-4725-96D1-409694712B11}" destId="{304504BE-470B-484B-B401-E685CDBE4156}" srcOrd="3" destOrd="0" presId="urn:microsoft.com/office/officeart/2005/8/layout/radial1"/>
    <dgm:cxn modelId="{7B60DAD2-D94A-4A32-9F18-7FC18E27D27B}" type="presParOf" srcId="{304504BE-470B-484B-B401-E685CDBE4156}" destId="{E4D917EF-5238-48A5-A17D-CB4089025142}" srcOrd="0" destOrd="0" presId="urn:microsoft.com/office/officeart/2005/8/layout/radial1"/>
    <dgm:cxn modelId="{E7E68B65-1716-41EA-96D4-6BDA4BAA7C89}" type="presParOf" srcId="{D25AF72C-AFCE-4725-96D1-409694712B11}" destId="{B683AC18-5A16-41EE-9382-EE2C60845D9A}" srcOrd="4" destOrd="0" presId="urn:microsoft.com/office/officeart/2005/8/layout/radial1"/>
    <dgm:cxn modelId="{DE6A2DA5-32F2-41BB-9743-1F3DF73411E1}" type="presParOf" srcId="{D25AF72C-AFCE-4725-96D1-409694712B11}" destId="{023EBD31-56F7-4EA6-9B8C-B4AD47438C80}" srcOrd="5" destOrd="0" presId="urn:microsoft.com/office/officeart/2005/8/layout/radial1"/>
    <dgm:cxn modelId="{2E9C4860-C1C1-48FD-A3F1-EA39C3D56DDE}" type="presParOf" srcId="{023EBD31-56F7-4EA6-9B8C-B4AD47438C80}" destId="{D10FF5E8-3587-430B-B7EB-BB5D98DE856F}" srcOrd="0" destOrd="0" presId="urn:microsoft.com/office/officeart/2005/8/layout/radial1"/>
    <dgm:cxn modelId="{DD4E0A33-72D3-456C-B7FD-0CDEF1C3CCF5}" type="presParOf" srcId="{D25AF72C-AFCE-4725-96D1-409694712B11}" destId="{8E3911F8-FCC8-4908-B2F7-C4443D01F3C9}" srcOrd="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BEB1E6D-592B-401F-A585-2F0DD1AF992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777E7E6E-5900-4F11-9CB9-15F2417AFCBE}">
      <dgm:prSet phldrT="[Text]"/>
      <dgm:spPr/>
      <dgm:t>
        <a:bodyPr/>
        <a:lstStyle/>
        <a:p>
          <a:r>
            <a:rPr lang="en-US" dirty="0" smtClean="0"/>
            <a:t>Localization Fixation</a:t>
          </a:r>
          <a:endParaRPr lang="en-US" dirty="0"/>
        </a:p>
      </dgm:t>
    </dgm:pt>
    <dgm:pt modelId="{8F778C2C-1D40-4C41-B541-D2910C56029D}" type="parTrans" cxnId="{A7ACF3E5-E4C6-415B-B440-1BA5CCD61CED}">
      <dgm:prSet/>
      <dgm:spPr/>
      <dgm:t>
        <a:bodyPr/>
        <a:lstStyle/>
        <a:p>
          <a:endParaRPr lang="en-US"/>
        </a:p>
      </dgm:t>
    </dgm:pt>
    <dgm:pt modelId="{01E22B95-DB9B-4E85-A83F-570425A97BB7}" type="sibTrans" cxnId="{A7ACF3E5-E4C6-415B-B440-1BA5CCD61CED}">
      <dgm:prSet/>
      <dgm:spPr/>
      <dgm:t>
        <a:bodyPr/>
        <a:lstStyle/>
        <a:p>
          <a:endParaRPr lang="en-US"/>
        </a:p>
      </dgm:t>
    </dgm:pt>
    <dgm:pt modelId="{1F2F5460-EAEB-4CEF-BA63-7C8D947A146C}">
      <dgm:prSet phldrT="[Text]" custT="1"/>
      <dgm:spPr/>
      <dgm:t>
        <a:bodyPr/>
        <a:lstStyle/>
        <a:p>
          <a:r>
            <a:rPr lang="en-US" sz="1400" b="0" dirty="0" smtClean="0"/>
            <a:t>Dosha finds a weak tissue and mix/react with it</a:t>
          </a:r>
          <a:endParaRPr lang="en-US" sz="1400" b="0" dirty="0"/>
        </a:p>
      </dgm:t>
    </dgm:pt>
    <dgm:pt modelId="{68C2B9B0-2749-4219-8E2F-9BEA5F23519B}" type="parTrans" cxnId="{904A62FD-5432-48AD-BD8D-EF04451F9423}">
      <dgm:prSet/>
      <dgm:spPr/>
      <dgm:t>
        <a:bodyPr/>
        <a:lstStyle/>
        <a:p>
          <a:endParaRPr lang="en-US"/>
        </a:p>
      </dgm:t>
    </dgm:pt>
    <dgm:pt modelId="{FD66E5CB-82DF-4791-82FC-22B6136C2DDB}" type="sibTrans" cxnId="{904A62FD-5432-48AD-BD8D-EF04451F9423}">
      <dgm:prSet/>
      <dgm:spPr/>
      <dgm:t>
        <a:bodyPr/>
        <a:lstStyle/>
        <a:p>
          <a:endParaRPr lang="en-US"/>
        </a:p>
      </dgm:t>
    </dgm:pt>
    <dgm:pt modelId="{C2415E66-E473-49CB-9D2C-15E6E7722102}">
      <dgm:prSet phldrT="[Text]" custT="1"/>
      <dgm:spPr/>
      <dgm:t>
        <a:bodyPr/>
        <a:lstStyle/>
        <a:p>
          <a:r>
            <a:rPr lang="en-US" sz="1400" b="0" dirty="0" smtClean="0"/>
            <a:t>Ama combined with dosha and dhatu create a biochemical compound</a:t>
          </a:r>
          <a:endParaRPr lang="en-US" sz="1400" b="0" dirty="0"/>
        </a:p>
      </dgm:t>
    </dgm:pt>
    <dgm:pt modelId="{FFC6DD42-1391-4749-8769-67B1F54CC955}" type="parTrans" cxnId="{D7D415D4-916B-4430-8353-683C515A61FA}">
      <dgm:prSet/>
      <dgm:spPr/>
      <dgm:t>
        <a:bodyPr/>
        <a:lstStyle/>
        <a:p>
          <a:endParaRPr lang="en-US"/>
        </a:p>
      </dgm:t>
    </dgm:pt>
    <dgm:pt modelId="{122B26BA-D2D4-423F-8F67-E48321A8C425}" type="sibTrans" cxnId="{D7D415D4-916B-4430-8353-683C515A61FA}">
      <dgm:prSet/>
      <dgm:spPr/>
      <dgm:t>
        <a:bodyPr/>
        <a:lstStyle/>
        <a:p>
          <a:endParaRPr lang="en-US"/>
        </a:p>
      </dgm:t>
    </dgm:pt>
    <dgm:pt modelId="{50B95C6E-2A9A-4C61-89A8-38112494F63A}">
      <dgm:prSet phldrT="[Text]"/>
      <dgm:spPr/>
      <dgm:t>
        <a:bodyPr/>
        <a:lstStyle/>
        <a:p>
          <a:r>
            <a:rPr lang="en-US" dirty="0" smtClean="0"/>
            <a:t>Manifestation</a:t>
          </a:r>
          <a:endParaRPr lang="en-US" dirty="0"/>
        </a:p>
      </dgm:t>
    </dgm:pt>
    <dgm:pt modelId="{CC99478C-AE76-4204-A57D-C5FA5AB9E4A0}" type="parTrans" cxnId="{8D6FE7E8-CED7-47A6-B206-1A948147BA53}">
      <dgm:prSet/>
      <dgm:spPr/>
      <dgm:t>
        <a:bodyPr/>
        <a:lstStyle/>
        <a:p>
          <a:endParaRPr lang="en-US"/>
        </a:p>
      </dgm:t>
    </dgm:pt>
    <dgm:pt modelId="{98A7D648-1CA4-4D98-BAC3-AD07D02152A7}" type="sibTrans" cxnId="{8D6FE7E8-CED7-47A6-B206-1A948147BA53}">
      <dgm:prSet/>
      <dgm:spPr/>
      <dgm:t>
        <a:bodyPr/>
        <a:lstStyle/>
        <a:p>
          <a:endParaRPr lang="en-US"/>
        </a:p>
      </dgm:t>
    </dgm:pt>
    <dgm:pt modelId="{F6AE7F9C-4A1C-4B00-85C9-308CA6BD6896}">
      <dgm:prSet phldrT="[Text]" custT="1"/>
      <dgm:spPr/>
      <dgm:t>
        <a:bodyPr/>
        <a:lstStyle/>
        <a:p>
          <a:r>
            <a:rPr lang="en-US" sz="1400" dirty="0" smtClean="0"/>
            <a:t>“Classical” manifestation of disease</a:t>
          </a:r>
          <a:endParaRPr lang="en-US" sz="1400" dirty="0"/>
        </a:p>
      </dgm:t>
    </dgm:pt>
    <dgm:pt modelId="{C0C3EF2A-FE9D-4BE3-B25D-7D1918CD3ACB}" type="parTrans" cxnId="{93C7269D-D3F5-4A18-BDFA-9C4AF45E01A0}">
      <dgm:prSet/>
      <dgm:spPr/>
      <dgm:t>
        <a:bodyPr/>
        <a:lstStyle/>
        <a:p>
          <a:endParaRPr lang="en-US"/>
        </a:p>
      </dgm:t>
    </dgm:pt>
    <dgm:pt modelId="{0EC26868-185D-4347-ABA8-AC9955851085}" type="sibTrans" cxnId="{93C7269D-D3F5-4A18-BDFA-9C4AF45E01A0}">
      <dgm:prSet/>
      <dgm:spPr/>
      <dgm:t>
        <a:bodyPr/>
        <a:lstStyle/>
        <a:p>
          <a:endParaRPr lang="en-US"/>
        </a:p>
      </dgm:t>
    </dgm:pt>
    <dgm:pt modelId="{1A078056-8038-421F-8036-33D05C6C7BFF}">
      <dgm:prSet phldrT="[Text]" custT="1"/>
      <dgm:spPr/>
      <dgm:t>
        <a:bodyPr/>
        <a:lstStyle/>
        <a:p>
          <a:r>
            <a:rPr lang="en-US" sz="1400" dirty="0" smtClean="0"/>
            <a:t>Disease may be difficult to treat at this stage</a:t>
          </a:r>
          <a:endParaRPr lang="en-US" sz="1400" dirty="0"/>
        </a:p>
      </dgm:t>
    </dgm:pt>
    <dgm:pt modelId="{80767696-BF2B-4FCE-A7F9-2E174A0EE296}" type="parTrans" cxnId="{24C6ECCC-E7E9-432F-9C80-87AEF38F4938}">
      <dgm:prSet/>
      <dgm:spPr/>
      <dgm:t>
        <a:bodyPr/>
        <a:lstStyle/>
        <a:p>
          <a:endParaRPr lang="en-US"/>
        </a:p>
      </dgm:t>
    </dgm:pt>
    <dgm:pt modelId="{68EC4E56-62EE-422A-8947-8911993E049B}" type="sibTrans" cxnId="{24C6ECCC-E7E9-432F-9C80-87AEF38F4938}">
      <dgm:prSet/>
      <dgm:spPr/>
      <dgm:t>
        <a:bodyPr/>
        <a:lstStyle/>
        <a:p>
          <a:endParaRPr lang="en-US"/>
        </a:p>
      </dgm:t>
    </dgm:pt>
    <dgm:pt modelId="{979F19C6-3FDF-4186-9F41-C58CEEDE8196}">
      <dgm:prSet phldrT="[Text]" custT="1"/>
      <dgm:spPr/>
      <dgm:t>
        <a:bodyPr/>
        <a:lstStyle/>
        <a:p>
          <a:endParaRPr lang="en-US" sz="1000" dirty="0" smtClean="0"/>
        </a:p>
        <a:p>
          <a:r>
            <a:rPr lang="en-US" sz="1600" dirty="0" smtClean="0"/>
            <a:t>Differentiation</a:t>
          </a:r>
          <a:r>
            <a:rPr lang="en-US" sz="1900" dirty="0" smtClean="0"/>
            <a:t> Change  Alteration</a:t>
          </a:r>
          <a:endParaRPr lang="en-US" sz="1900" dirty="0"/>
        </a:p>
      </dgm:t>
    </dgm:pt>
    <dgm:pt modelId="{1A6E6AFC-9058-4F24-BD45-0B844C1DF58A}" type="parTrans" cxnId="{03E8BABE-663D-4545-B0AF-9E0C6BE0842F}">
      <dgm:prSet/>
      <dgm:spPr/>
      <dgm:t>
        <a:bodyPr/>
        <a:lstStyle/>
        <a:p>
          <a:endParaRPr lang="en-US"/>
        </a:p>
      </dgm:t>
    </dgm:pt>
    <dgm:pt modelId="{C97A1FA6-A608-412F-9999-9BAF3643D5CE}" type="sibTrans" cxnId="{03E8BABE-663D-4545-B0AF-9E0C6BE0842F}">
      <dgm:prSet/>
      <dgm:spPr/>
      <dgm:t>
        <a:bodyPr/>
        <a:lstStyle/>
        <a:p>
          <a:endParaRPr lang="en-US"/>
        </a:p>
      </dgm:t>
    </dgm:pt>
    <dgm:pt modelId="{80C4F47F-B5B5-42BA-A4C9-88022BB08434}">
      <dgm:prSet phldrT="[Text]" custT="1"/>
      <dgm:spPr/>
      <dgm:t>
        <a:bodyPr/>
        <a:lstStyle/>
        <a:p>
          <a:r>
            <a:rPr lang="en-US" sz="1400" dirty="0" smtClean="0"/>
            <a:t>Disease can change even after fully manifested, goes through different doshic phases</a:t>
          </a:r>
          <a:endParaRPr lang="en-US" sz="1400" dirty="0"/>
        </a:p>
      </dgm:t>
    </dgm:pt>
    <dgm:pt modelId="{6CC39ECE-0D1A-4C63-AEBD-0666023F1E3C}" type="parTrans" cxnId="{F4878B36-B89B-465F-AE13-A5F49FC90583}">
      <dgm:prSet/>
      <dgm:spPr/>
      <dgm:t>
        <a:bodyPr/>
        <a:lstStyle/>
        <a:p>
          <a:endParaRPr lang="en-US"/>
        </a:p>
      </dgm:t>
    </dgm:pt>
    <dgm:pt modelId="{EC827F2D-8F69-48E9-A4E7-D683D9873D0B}" type="sibTrans" cxnId="{F4878B36-B89B-465F-AE13-A5F49FC90583}">
      <dgm:prSet/>
      <dgm:spPr/>
      <dgm:t>
        <a:bodyPr/>
        <a:lstStyle/>
        <a:p>
          <a:endParaRPr lang="en-US"/>
        </a:p>
      </dgm:t>
    </dgm:pt>
    <dgm:pt modelId="{B9177AAD-EAC4-4CDB-9CE2-2943FC57DF5D}">
      <dgm:prSet phldrT="[Text]" custT="1"/>
      <dgm:spPr/>
      <dgm:t>
        <a:bodyPr/>
        <a:lstStyle/>
        <a:p>
          <a:r>
            <a:rPr lang="en-US" sz="1400" b="0" dirty="0" smtClean="0"/>
            <a:t>Tissues loose their intelligence and integrity</a:t>
          </a:r>
          <a:endParaRPr lang="en-US" sz="1400" b="0" dirty="0"/>
        </a:p>
      </dgm:t>
    </dgm:pt>
    <dgm:pt modelId="{9B538434-062C-4633-BB24-FD171DCF7C5D}" type="parTrans" cxnId="{0E7D00AC-512B-4EA8-890B-D8D3B75F2AFC}">
      <dgm:prSet/>
      <dgm:spPr/>
      <dgm:t>
        <a:bodyPr/>
        <a:lstStyle/>
        <a:p>
          <a:endParaRPr lang="en-US"/>
        </a:p>
      </dgm:t>
    </dgm:pt>
    <dgm:pt modelId="{64744877-EBF2-4703-8311-C4FBC89103EB}" type="sibTrans" cxnId="{0E7D00AC-512B-4EA8-890B-D8D3B75F2AFC}">
      <dgm:prSet/>
      <dgm:spPr/>
      <dgm:t>
        <a:bodyPr/>
        <a:lstStyle/>
        <a:p>
          <a:endParaRPr lang="en-US"/>
        </a:p>
      </dgm:t>
    </dgm:pt>
    <dgm:pt modelId="{829A20EC-691D-4E33-8304-06B87CAAE97E}">
      <dgm:prSet phldrT="[Text]" custT="1"/>
      <dgm:spPr/>
      <dgm:t>
        <a:bodyPr/>
        <a:lstStyle/>
        <a:p>
          <a:r>
            <a:rPr lang="en-US" sz="1400" b="0" dirty="0" smtClean="0"/>
            <a:t>Ex: diarrhea, piercing pain, diabetes, kidney disorder, dysuria, hemorrhoids, fistula, fissure, headaches, sinusitis, disease of sense organs, skin diseases, pain</a:t>
          </a:r>
          <a:endParaRPr lang="en-US" sz="1400" b="0" dirty="0"/>
        </a:p>
      </dgm:t>
    </dgm:pt>
    <dgm:pt modelId="{435D3434-D872-4701-8938-1FFE388F6DCF}" type="parTrans" cxnId="{80AFAE5B-8F50-4C4F-9FE9-39FFFD5A70F3}">
      <dgm:prSet/>
      <dgm:spPr/>
      <dgm:t>
        <a:bodyPr/>
        <a:lstStyle/>
        <a:p>
          <a:endParaRPr lang="en-US"/>
        </a:p>
      </dgm:t>
    </dgm:pt>
    <dgm:pt modelId="{5AA67C51-0BB9-422B-A54B-BCA2B8FC3F76}" type="sibTrans" cxnId="{80AFAE5B-8F50-4C4F-9FE9-39FFFD5A70F3}">
      <dgm:prSet/>
      <dgm:spPr/>
      <dgm:t>
        <a:bodyPr/>
        <a:lstStyle/>
        <a:p>
          <a:endParaRPr lang="en-US"/>
        </a:p>
      </dgm:t>
    </dgm:pt>
    <dgm:pt modelId="{62B5A838-F1D2-4382-A19B-546EFE73017C}">
      <dgm:prSet phldrT="[Text]" custT="1"/>
      <dgm:spPr/>
      <dgm:t>
        <a:bodyPr/>
        <a:lstStyle/>
        <a:p>
          <a:r>
            <a:rPr lang="en-US" sz="1400" dirty="0" smtClean="0"/>
            <a:t>Disease is given a name in western medicine</a:t>
          </a:r>
          <a:endParaRPr lang="en-US" sz="1400" dirty="0"/>
        </a:p>
      </dgm:t>
    </dgm:pt>
    <dgm:pt modelId="{9898E3CD-8462-49DD-A8DB-99ADC04EA6B6}" type="parTrans" cxnId="{15D15E44-5903-4258-8085-CDD6E467FC38}">
      <dgm:prSet/>
      <dgm:spPr/>
      <dgm:t>
        <a:bodyPr/>
        <a:lstStyle/>
        <a:p>
          <a:endParaRPr lang="en-US"/>
        </a:p>
      </dgm:t>
    </dgm:pt>
    <dgm:pt modelId="{AC9E79FE-FA00-447D-80B8-90A8E1F5B03C}" type="sibTrans" cxnId="{15D15E44-5903-4258-8085-CDD6E467FC38}">
      <dgm:prSet/>
      <dgm:spPr/>
      <dgm:t>
        <a:bodyPr/>
        <a:lstStyle/>
        <a:p>
          <a:endParaRPr lang="en-US"/>
        </a:p>
      </dgm:t>
    </dgm:pt>
    <dgm:pt modelId="{50C2CC1D-EB12-4BAD-BA37-EDA81C7C65F4}">
      <dgm:prSet phldrT="[Text]" custT="1"/>
      <dgm:spPr/>
      <dgm:t>
        <a:bodyPr/>
        <a:lstStyle/>
        <a:p>
          <a:r>
            <a:rPr lang="en-US" sz="1400" dirty="0" smtClean="0"/>
            <a:t>Disease has manifested and is deeply routed in the tissues, ex: diabetes</a:t>
          </a:r>
          <a:endParaRPr lang="en-US" sz="1400" dirty="0"/>
        </a:p>
      </dgm:t>
    </dgm:pt>
    <dgm:pt modelId="{01A81179-6B9C-460E-B2DB-1DB31B5A3546}" type="parTrans" cxnId="{3576A31C-330A-463B-AAC2-089D77AEDBB2}">
      <dgm:prSet/>
      <dgm:spPr/>
      <dgm:t>
        <a:bodyPr/>
        <a:lstStyle/>
        <a:p>
          <a:endParaRPr lang="en-US"/>
        </a:p>
      </dgm:t>
    </dgm:pt>
    <dgm:pt modelId="{BAFC32A2-E9E6-46AC-A073-EB8028B2FE24}" type="sibTrans" cxnId="{3576A31C-330A-463B-AAC2-089D77AEDBB2}">
      <dgm:prSet/>
      <dgm:spPr/>
      <dgm:t>
        <a:bodyPr/>
        <a:lstStyle/>
        <a:p>
          <a:endParaRPr lang="en-US"/>
        </a:p>
      </dgm:t>
    </dgm:pt>
    <dgm:pt modelId="{E6ACC082-A21C-4470-B953-C5ED1192D01B}">
      <dgm:prSet phldrT="[Text]" custT="1"/>
      <dgm:spPr/>
      <dgm:t>
        <a:bodyPr/>
        <a:lstStyle/>
        <a:p>
          <a:r>
            <a:rPr lang="en-US" sz="1400" dirty="0" smtClean="0"/>
            <a:t>Vata Arthritis: severe pain, coldness, stiffness with dry skin and constipation</a:t>
          </a:r>
          <a:endParaRPr lang="en-US" sz="1400" dirty="0"/>
        </a:p>
      </dgm:t>
    </dgm:pt>
    <dgm:pt modelId="{8D271D0E-A09D-42CF-8AEE-61F131310648}" type="parTrans" cxnId="{C5DECFCF-1522-4298-9CFE-47CA345E69BF}">
      <dgm:prSet/>
      <dgm:spPr/>
      <dgm:t>
        <a:bodyPr/>
        <a:lstStyle/>
        <a:p>
          <a:endParaRPr lang="en-US"/>
        </a:p>
      </dgm:t>
    </dgm:pt>
    <dgm:pt modelId="{73F2F9A1-C94D-49C8-BACC-DDAEB90EE9C1}" type="sibTrans" cxnId="{C5DECFCF-1522-4298-9CFE-47CA345E69BF}">
      <dgm:prSet/>
      <dgm:spPr/>
      <dgm:t>
        <a:bodyPr/>
        <a:lstStyle/>
        <a:p>
          <a:endParaRPr lang="en-US"/>
        </a:p>
      </dgm:t>
    </dgm:pt>
    <dgm:pt modelId="{FC1A63EF-357C-43E4-9082-818F34F22D8A}">
      <dgm:prSet phldrT="[Text]" custT="1"/>
      <dgm:spPr/>
      <dgm:t>
        <a:bodyPr/>
        <a:lstStyle/>
        <a:p>
          <a:r>
            <a:rPr lang="en-US" sz="1400" dirty="0" smtClean="0"/>
            <a:t>Pitta Arthritis: fever, burning sensations, red swollen joints and loose motions</a:t>
          </a:r>
          <a:endParaRPr lang="en-US" sz="1400" dirty="0"/>
        </a:p>
      </dgm:t>
    </dgm:pt>
    <dgm:pt modelId="{D97473F4-E9E1-4456-AF2D-7425C9696286}" type="parTrans" cxnId="{1D65E142-2886-4464-B5DA-A1B2EAED4E5E}">
      <dgm:prSet/>
      <dgm:spPr/>
      <dgm:t>
        <a:bodyPr/>
        <a:lstStyle/>
        <a:p>
          <a:endParaRPr lang="en-US"/>
        </a:p>
      </dgm:t>
    </dgm:pt>
    <dgm:pt modelId="{6955F554-36B5-42AB-B66F-4CCF680FC1BA}" type="sibTrans" cxnId="{1D65E142-2886-4464-B5DA-A1B2EAED4E5E}">
      <dgm:prSet/>
      <dgm:spPr/>
      <dgm:t>
        <a:bodyPr/>
        <a:lstStyle/>
        <a:p>
          <a:endParaRPr lang="en-US"/>
        </a:p>
      </dgm:t>
    </dgm:pt>
    <dgm:pt modelId="{4C136193-8B71-4E07-B8BA-69D71E6D4619}">
      <dgm:prSet phldrT="[Text]" custT="1"/>
      <dgm:spPr/>
      <dgm:t>
        <a:bodyPr/>
        <a:lstStyle/>
        <a:p>
          <a:r>
            <a:rPr lang="en-US" sz="1400" dirty="0" smtClean="0"/>
            <a:t>Kapha Arthritis: swelling, edema, phlegm and congestion</a:t>
          </a:r>
          <a:endParaRPr lang="en-US" sz="1400" dirty="0"/>
        </a:p>
      </dgm:t>
    </dgm:pt>
    <dgm:pt modelId="{3C39E510-15AE-47C3-AB00-D1EA5AB087E2}" type="parTrans" cxnId="{6C2EF780-D871-4FEC-B0D1-B60005E5E0FB}">
      <dgm:prSet/>
      <dgm:spPr/>
      <dgm:t>
        <a:bodyPr/>
        <a:lstStyle/>
        <a:p>
          <a:endParaRPr lang="en-US"/>
        </a:p>
      </dgm:t>
    </dgm:pt>
    <dgm:pt modelId="{CBDA808E-1C85-46BC-9E92-9DD2CB47AB58}" type="sibTrans" cxnId="{6C2EF780-D871-4FEC-B0D1-B60005E5E0FB}">
      <dgm:prSet/>
      <dgm:spPr/>
      <dgm:t>
        <a:bodyPr/>
        <a:lstStyle/>
        <a:p>
          <a:endParaRPr lang="en-US"/>
        </a:p>
      </dgm:t>
    </dgm:pt>
    <dgm:pt modelId="{7AC63AA6-F1DD-42C7-B2CA-B16DD31F075B}" type="pres">
      <dgm:prSet presAssocID="{FBEB1E6D-592B-401F-A585-2F0DD1AF9925}" presName="linearFlow" presStyleCnt="0">
        <dgm:presLayoutVars>
          <dgm:dir/>
          <dgm:animLvl val="lvl"/>
          <dgm:resizeHandles val="exact"/>
        </dgm:presLayoutVars>
      </dgm:prSet>
      <dgm:spPr/>
      <dgm:t>
        <a:bodyPr/>
        <a:lstStyle/>
        <a:p>
          <a:endParaRPr lang="en-US"/>
        </a:p>
      </dgm:t>
    </dgm:pt>
    <dgm:pt modelId="{3A9CA41C-BE44-4F94-AA98-E459F2FEFF26}" type="pres">
      <dgm:prSet presAssocID="{777E7E6E-5900-4F11-9CB9-15F2417AFCBE}" presName="composite" presStyleCnt="0"/>
      <dgm:spPr/>
    </dgm:pt>
    <dgm:pt modelId="{5938CDF2-5F8E-4C01-9B3B-5FC6C28E6C3C}" type="pres">
      <dgm:prSet presAssocID="{777E7E6E-5900-4F11-9CB9-15F2417AFCBE}" presName="parentText" presStyleLbl="alignNode1" presStyleIdx="0" presStyleCnt="3">
        <dgm:presLayoutVars>
          <dgm:chMax val="1"/>
          <dgm:bulletEnabled val="1"/>
        </dgm:presLayoutVars>
      </dgm:prSet>
      <dgm:spPr/>
      <dgm:t>
        <a:bodyPr/>
        <a:lstStyle/>
        <a:p>
          <a:endParaRPr lang="en-US"/>
        </a:p>
      </dgm:t>
    </dgm:pt>
    <dgm:pt modelId="{9ADE3E5D-3D29-4654-9CD4-B782BDB375FB}" type="pres">
      <dgm:prSet presAssocID="{777E7E6E-5900-4F11-9CB9-15F2417AFCBE}" presName="descendantText" presStyleLbl="alignAcc1" presStyleIdx="0" presStyleCnt="3" custScaleY="120484" custLinFactNeighborX="-233" custLinFactNeighborY="9847">
        <dgm:presLayoutVars>
          <dgm:bulletEnabled val="1"/>
        </dgm:presLayoutVars>
      </dgm:prSet>
      <dgm:spPr/>
      <dgm:t>
        <a:bodyPr/>
        <a:lstStyle/>
        <a:p>
          <a:endParaRPr lang="en-US"/>
        </a:p>
      </dgm:t>
    </dgm:pt>
    <dgm:pt modelId="{7EF83745-37F0-4B9A-8E21-EF077FA62EF0}" type="pres">
      <dgm:prSet presAssocID="{01E22B95-DB9B-4E85-A83F-570425A97BB7}" presName="sp" presStyleCnt="0"/>
      <dgm:spPr/>
    </dgm:pt>
    <dgm:pt modelId="{C62D50F7-A67D-4D4F-9E3A-76AFF79576C8}" type="pres">
      <dgm:prSet presAssocID="{50B95C6E-2A9A-4C61-89A8-38112494F63A}" presName="composite" presStyleCnt="0"/>
      <dgm:spPr/>
    </dgm:pt>
    <dgm:pt modelId="{4817C164-953D-4027-B297-D3BEF2766BAD}" type="pres">
      <dgm:prSet presAssocID="{50B95C6E-2A9A-4C61-89A8-38112494F63A}" presName="parentText" presStyleLbl="alignNode1" presStyleIdx="1" presStyleCnt="3" custLinFactNeighborY="8474">
        <dgm:presLayoutVars>
          <dgm:chMax val="1"/>
          <dgm:bulletEnabled val="1"/>
        </dgm:presLayoutVars>
      </dgm:prSet>
      <dgm:spPr/>
      <dgm:t>
        <a:bodyPr/>
        <a:lstStyle/>
        <a:p>
          <a:endParaRPr lang="en-US"/>
        </a:p>
      </dgm:t>
    </dgm:pt>
    <dgm:pt modelId="{1EF471C5-1A33-423D-9256-8D5745B36FE8}" type="pres">
      <dgm:prSet presAssocID="{50B95C6E-2A9A-4C61-89A8-38112494F63A}" presName="descendantText" presStyleLbl="alignAcc1" presStyleIdx="1" presStyleCnt="3" custLinFactNeighborY="8592">
        <dgm:presLayoutVars>
          <dgm:bulletEnabled val="1"/>
        </dgm:presLayoutVars>
      </dgm:prSet>
      <dgm:spPr/>
      <dgm:t>
        <a:bodyPr/>
        <a:lstStyle/>
        <a:p>
          <a:endParaRPr lang="en-US"/>
        </a:p>
      </dgm:t>
    </dgm:pt>
    <dgm:pt modelId="{24DBBDC4-2BB1-41F8-8772-1CCF76BFF807}" type="pres">
      <dgm:prSet presAssocID="{98A7D648-1CA4-4D98-BAC3-AD07D02152A7}" presName="sp" presStyleCnt="0"/>
      <dgm:spPr/>
    </dgm:pt>
    <dgm:pt modelId="{866E19E9-2551-4DDE-A536-A64F384CD920}" type="pres">
      <dgm:prSet presAssocID="{979F19C6-3FDF-4186-9F41-C58CEEDE8196}" presName="composite" presStyleCnt="0"/>
      <dgm:spPr/>
    </dgm:pt>
    <dgm:pt modelId="{6729ADE3-E52F-4D33-B171-22BCB486A022}" type="pres">
      <dgm:prSet presAssocID="{979F19C6-3FDF-4186-9F41-C58CEEDE8196}" presName="parentText" presStyleLbl="alignNode1" presStyleIdx="2" presStyleCnt="3">
        <dgm:presLayoutVars>
          <dgm:chMax val="1"/>
          <dgm:bulletEnabled val="1"/>
        </dgm:presLayoutVars>
      </dgm:prSet>
      <dgm:spPr/>
      <dgm:t>
        <a:bodyPr/>
        <a:lstStyle/>
        <a:p>
          <a:endParaRPr lang="en-US"/>
        </a:p>
      </dgm:t>
    </dgm:pt>
    <dgm:pt modelId="{DC0DF5EF-FB89-4D07-BF39-9BF812CDBAC6}" type="pres">
      <dgm:prSet presAssocID="{979F19C6-3FDF-4186-9F41-C58CEEDE8196}" presName="descendantText" presStyleLbl="alignAcc1" presStyleIdx="2" presStyleCnt="3" custScaleY="150990">
        <dgm:presLayoutVars>
          <dgm:bulletEnabled val="1"/>
        </dgm:presLayoutVars>
      </dgm:prSet>
      <dgm:spPr/>
      <dgm:t>
        <a:bodyPr/>
        <a:lstStyle/>
        <a:p>
          <a:endParaRPr lang="en-US"/>
        </a:p>
      </dgm:t>
    </dgm:pt>
  </dgm:ptLst>
  <dgm:cxnLst>
    <dgm:cxn modelId="{8D6FE7E8-CED7-47A6-B206-1A948147BA53}" srcId="{FBEB1E6D-592B-401F-A585-2F0DD1AF9925}" destId="{50B95C6E-2A9A-4C61-89A8-38112494F63A}" srcOrd="1" destOrd="0" parTransId="{CC99478C-AE76-4204-A57D-C5FA5AB9E4A0}" sibTransId="{98A7D648-1CA4-4D98-BAC3-AD07D02152A7}"/>
    <dgm:cxn modelId="{A7ACF3E5-E4C6-415B-B440-1BA5CCD61CED}" srcId="{FBEB1E6D-592B-401F-A585-2F0DD1AF9925}" destId="{777E7E6E-5900-4F11-9CB9-15F2417AFCBE}" srcOrd="0" destOrd="0" parTransId="{8F778C2C-1D40-4C41-B541-D2910C56029D}" sibTransId="{01E22B95-DB9B-4E85-A83F-570425A97BB7}"/>
    <dgm:cxn modelId="{B9C714F5-9058-4019-8C31-3A2FAEFC82A6}" type="presOf" srcId="{4C136193-8B71-4E07-B8BA-69D71E6D4619}" destId="{DC0DF5EF-FB89-4D07-BF39-9BF812CDBAC6}" srcOrd="0" destOrd="3" presId="urn:microsoft.com/office/officeart/2005/8/layout/chevron2"/>
    <dgm:cxn modelId="{FB96B433-C575-427E-BC74-C6543B663919}" type="presOf" srcId="{E6ACC082-A21C-4470-B953-C5ED1192D01B}" destId="{DC0DF5EF-FB89-4D07-BF39-9BF812CDBAC6}" srcOrd="0" destOrd="1" presId="urn:microsoft.com/office/officeart/2005/8/layout/chevron2"/>
    <dgm:cxn modelId="{0E7D00AC-512B-4EA8-890B-D8D3B75F2AFC}" srcId="{777E7E6E-5900-4F11-9CB9-15F2417AFCBE}" destId="{B9177AAD-EAC4-4CDB-9CE2-2943FC57DF5D}" srcOrd="2" destOrd="0" parTransId="{9B538434-062C-4633-BB24-FD171DCF7C5D}" sibTransId="{64744877-EBF2-4703-8311-C4FBC89103EB}"/>
    <dgm:cxn modelId="{1D65E142-2886-4464-B5DA-A1B2EAED4E5E}" srcId="{979F19C6-3FDF-4186-9F41-C58CEEDE8196}" destId="{FC1A63EF-357C-43E4-9082-818F34F22D8A}" srcOrd="2" destOrd="0" parTransId="{D97473F4-E9E1-4456-AF2D-7425C9696286}" sibTransId="{6955F554-36B5-42AB-B66F-4CCF680FC1BA}"/>
    <dgm:cxn modelId="{45AAAF76-F09E-499F-BF8F-52FDFF0A9FEA}" type="presOf" srcId="{1F2F5460-EAEB-4CEF-BA63-7C8D947A146C}" destId="{9ADE3E5D-3D29-4654-9CD4-B782BDB375FB}" srcOrd="0" destOrd="0" presId="urn:microsoft.com/office/officeart/2005/8/layout/chevron2"/>
    <dgm:cxn modelId="{0250AD20-703A-45BF-AA0D-7725968E7042}" type="presOf" srcId="{80C4F47F-B5B5-42BA-A4C9-88022BB08434}" destId="{DC0DF5EF-FB89-4D07-BF39-9BF812CDBAC6}" srcOrd="0" destOrd="0" presId="urn:microsoft.com/office/officeart/2005/8/layout/chevron2"/>
    <dgm:cxn modelId="{D7D415D4-916B-4430-8353-683C515A61FA}" srcId="{777E7E6E-5900-4F11-9CB9-15F2417AFCBE}" destId="{C2415E66-E473-49CB-9D2C-15E6E7722102}" srcOrd="1" destOrd="0" parTransId="{FFC6DD42-1391-4749-8769-67B1F54CC955}" sibTransId="{122B26BA-D2D4-423F-8F67-E48321A8C425}"/>
    <dgm:cxn modelId="{A51B9935-4F5E-4E3C-BB3B-AA5C029E712D}" type="presOf" srcId="{1A078056-8038-421F-8036-33D05C6C7BFF}" destId="{1EF471C5-1A33-423D-9256-8D5745B36FE8}" srcOrd="0" destOrd="3" presId="urn:microsoft.com/office/officeart/2005/8/layout/chevron2"/>
    <dgm:cxn modelId="{0591182C-A07B-4C5E-B7BE-45F277EB69AA}" type="presOf" srcId="{777E7E6E-5900-4F11-9CB9-15F2417AFCBE}" destId="{5938CDF2-5F8E-4C01-9B3B-5FC6C28E6C3C}" srcOrd="0" destOrd="0" presId="urn:microsoft.com/office/officeart/2005/8/layout/chevron2"/>
    <dgm:cxn modelId="{3576A31C-330A-463B-AAC2-089D77AEDBB2}" srcId="{50B95C6E-2A9A-4C61-89A8-38112494F63A}" destId="{50C2CC1D-EB12-4BAD-BA37-EDA81C7C65F4}" srcOrd="2" destOrd="0" parTransId="{01A81179-6B9C-460E-B2DB-1DB31B5A3546}" sibTransId="{BAFC32A2-E9E6-46AC-A073-EB8028B2FE24}"/>
    <dgm:cxn modelId="{D6BC5934-0E51-46BF-AE95-CD18F67FF8C4}" type="presOf" srcId="{FBEB1E6D-592B-401F-A585-2F0DD1AF9925}" destId="{7AC63AA6-F1DD-42C7-B2CA-B16DD31F075B}" srcOrd="0" destOrd="0" presId="urn:microsoft.com/office/officeart/2005/8/layout/chevron2"/>
    <dgm:cxn modelId="{ACA0CBEC-D7A9-46E5-BBFB-D7BF66291CCC}" type="presOf" srcId="{50B95C6E-2A9A-4C61-89A8-38112494F63A}" destId="{4817C164-953D-4027-B297-D3BEF2766BAD}" srcOrd="0" destOrd="0" presId="urn:microsoft.com/office/officeart/2005/8/layout/chevron2"/>
    <dgm:cxn modelId="{6C2EF780-D871-4FEC-B0D1-B60005E5E0FB}" srcId="{979F19C6-3FDF-4186-9F41-C58CEEDE8196}" destId="{4C136193-8B71-4E07-B8BA-69D71E6D4619}" srcOrd="3" destOrd="0" parTransId="{3C39E510-15AE-47C3-AB00-D1EA5AB087E2}" sibTransId="{CBDA808E-1C85-46BC-9E92-9DD2CB47AB58}"/>
    <dgm:cxn modelId="{AB96E611-3D22-405D-B30B-5AF10E713831}" type="presOf" srcId="{829A20EC-691D-4E33-8304-06B87CAAE97E}" destId="{9ADE3E5D-3D29-4654-9CD4-B782BDB375FB}" srcOrd="0" destOrd="3" presId="urn:microsoft.com/office/officeart/2005/8/layout/chevron2"/>
    <dgm:cxn modelId="{24C6ECCC-E7E9-432F-9C80-87AEF38F4938}" srcId="{50B95C6E-2A9A-4C61-89A8-38112494F63A}" destId="{1A078056-8038-421F-8036-33D05C6C7BFF}" srcOrd="3" destOrd="0" parTransId="{80767696-BF2B-4FCE-A7F9-2E174A0EE296}" sibTransId="{68EC4E56-62EE-422A-8947-8911993E049B}"/>
    <dgm:cxn modelId="{03E8BABE-663D-4545-B0AF-9E0C6BE0842F}" srcId="{FBEB1E6D-592B-401F-A585-2F0DD1AF9925}" destId="{979F19C6-3FDF-4186-9F41-C58CEEDE8196}" srcOrd="2" destOrd="0" parTransId="{1A6E6AFC-9058-4F24-BD45-0B844C1DF58A}" sibTransId="{C97A1FA6-A608-412F-9999-9BAF3643D5CE}"/>
    <dgm:cxn modelId="{C5DECFCF-1522-4298-9CFE-47CA345E69BF}" srcId="{979F19C6-3FDF-4186-9F41-C58CEEDE8196}" destId="{E6ACC082-A21C-4470-B953-C5ED1192D01B}" srcOrd="1" destOrd="0" parTransId="{8D271D0E-A09D-42CF-8AEE-61F131310648}" sibTransId="{73F2F9A1-C94D-49C8-BACC-DDAEB90EE9C1}"/>
    <dgm:cxn modelId="{80AFAE5B-8F50-4C4F-9FE9-39FFFD5A70F3}" srcId="{777E7E6E-5900-4F11-9CB9-15F2417AFCBE}" destId="{829A20EC-691D-4E33-8304-06B87CAAE97E}" srcOrd="3" destOrd="0" parTransId="{435D3434-D872-4701-8938-1FFE388F6DCF}" sibTransId="{5AA67C51-0BB9-422B-A54B-BCA2B8FC3F76}"/>
    <dgm:cxn modelId="{697A33C8-F5DC-4AAF-8498-2D63390E0B4B}" type="presOf" srcId="{62B5A838-F1D2-4382-A19B-546EFE73017C}" destId="{1EF471C5-1A33-423D-9256-8D5745B36FE8}" srcOrd="0" destOrd="1" presId="urn:microsoft.com/office/officeart/2005/8/layout/chevron2"/>
    <dgm:cxn modelId="{904A62FD-5432-48AD-BD8D-EF04451F9423}" srcId="{777E7E6E-5900-4F11-9CB9-15F2417AFCBE}" destId="{1F2F5460-EAEB-4CEF-BA63-7C8D947A146C}" srcOrd="0" destOrd="0" parTransId="{68C2B9B0-2749-4219-8E2F-9BEA5F23519B}" sibTransId="{FD66E5CB-82DF-4791-82FC-22B6136C2DDB}"/>
    <dgm:cxn modelId="{FD5629FC-509C-4AA0-A58F-D4C41AE24FDF}" type="presOf" srcId="{50C2CC1D-EB12-4BAD-BA37-EDA81C7C65F4}" destId="{1EF471C5-1A33-423D-9256-8D5745B36FE8}" srcOrd="0" destOrd="2" presId="urn:microsoft.com/office/officeart/2005/8/layout/chevron2"/>
    <dgm:cxn modelId="{93C7269D-D3F5-4A18-BDFA-9C4AF45E01A0}" srcId="{50B95C6E-2A9A-4C61-89A8-38112494F63A}" destId="{F6AE7F9C-4A1C-4B00-85C9-308CA6BD6896}" srcOrd="0" destOrd="0" parTransId="{C0C3EF2A-FE9D-4BE3-B25D-7D1918CD3ACB}" sibTransId="{0EC26868-185D-4347-ABA8-AC9955851085}"/>
    <dgm:cxn modelId="{5F0B8E2F-1CD6-4F55-8CAE-D01A29B90A16}" type="presOf" srcId="{F6AE7F9C-4A1C-4B00-85C9-308CA6BD6896}" destId="{1EF471C5-1A33-423D-9256-8D5745B36FE8}" srcOrd="0" destOrd="0" presId="urn:microsoft.com/office/officeart/2005/8/layout/chevron2"/>
    <dgm:cxn modelId="{D1AA579D-F0A8-46E6-92E0-9326D82095B4}" type="presOf" srcId="{B9177AAD-EAC4-4CDB-9CE2-2943FC57DF5D}" destId="{9ADE3E5D-3D29-4654-9CD4-B782BDB375FB}" srcOrd="0" destOrd="2" presId="urn:microsoft.com/office/officeart/2005/8/layout/chevron2"/>
    <dgm:cxn modelId="{9C9B8DAE-61A4-4709-9264-6EED5D5F735F}" type="presOf" srcId="{C2415E66-E473-49CB-9D2C-15E6E7722102}" destId="{9ADE3E5D-3D29-4654-9CD4-B782BDB375FB}" srcOrd="0" destOrd="1" presId="urn:microsoft.com/office/officeart/2005/8/layout/chevron2"/>
    <dgm:cxn modelId="{15D15E44-5903-4258-8085-CDD6E467FC38}" srcId="{50B95C6E-2A9A-4C61-89A8-38112494F63A}" destId="{62B5A838-F1D2-4382-A19B-546EFE73017C}" srcOrd="1" destOrd="0" parTransId="{9898E3CD-8462-49DD-A8DB-99ADC04EA6B6}" sibTransId="{AC9E79FE-FA00-447D-80B8-90A8E1F5B03C}"/>
    <dgm:cxn modelId="{D055E1DC-489C-466A-95F8-E38620D9452B}" type="presOf" srcId="{FC1A63EF-357C-43E4-9082-818F34F22D8A}" destId="{DC0DF5EF-FB89-4D07-BF39-9BF812CDBAC6}" srcOrd="0" destOrd="2" presId="urn:microsoft.com/office/officeart/2005/8/layout/chevron2"/>
    <dgm:cxn modelId="{5823438E-E553-4003-82E4-5EA015856E94}" type="presOf" srcId="{979F19C6-3FDF-4186-9F41-C58CEEDE8196}" destId="{6729ADE3-E52F-4D33-B171-22BCB486A022}" srcOrd="0" destOrd="0" presId="urn:microsoft.com/office/officeart/2005/8/layout/chevron2"/>
    <dgm:cxn modelId="{F4878B36-B89B-465F-AE13-A5F49FC90583}" srcId="{979F19C6-3FDF-4186-9F41-C58CEEDE8196}" destId="{80C4F47F-B5B5-42BA-A4C9-88022BB08434}" srcOrd="0" destOrd="0" parTransId="{6CC39ECE-0D1A-4C63-AEBD-0666023F1E3C}" sibTransId="{EC827F2D-8F69-48E9-A4E7-D683D9873D0B}"/>
    <dgm:cxn modelId="{F3F79E0D-2BC3-44ED-A1AF-1FBB0D72A301}" type="presParOf" srcId="{7AC63AA6-F1DD-42C7-B2CA-B16DD31F075B}" destId="{3A9CA41C-BE44-4F94-AA98-E459F2FEFF26}" srcOrd="0" destOrd="0" presId="urn:microsoft.com/office/officeart/2005/8/layout/chevron2"/>
    <dgm:cxn modelId="{24B11A45-5505-427A-B1B8-8AC7A43C785D}" type="presParOf" srcId="{3A9CA41C-BE44-4F94-AA98-E459F2FEFF26}" destId="{5938CDF2-5F8E-4C01-9B3B-5FC6C28E6C3C}" srcOrd="0" destOrd="0" presId="urn:microsoft.com/office/officeart/2005/8/layout/chevron2"/>
    <dgm:cxn modelId="{505CABEE-F979-48E0-AED4-FB178B5B6B43}" type="presParOf" srcId="{3A9CA41C-BE44-4F94-AA98-E459F2FEFF26}" destId="{9ADE3E5D-3D29-4654-9CD4-B782BDB375FB}" srcOrd="1" destOrd="0" presId="urn:microsoft.com/office/officeart/2005/8/layout/chevron2"/>
    <dgm:cxn modelId="{ED5A7F92-3B0D-4969-B80A-19EFCA61C646}" type="presParOf" srcId="{7AC63AA6-F1DD-42C7-B2CA-B16DD31F075B}" destId="{7EF83745-37F0-4B9A-8E21-EF077FA62EF0}" srcOrd="1" destOrd="0" presId="urn:microsoft.com/office/officeart/2005/8/layout/chevron2"/>
    <dgm:cxn modelId="{8C869029-F266-4D91-8A1D-37388ACA99F6}" type="presParOf" srcId="{7AC63AA6-F1DD-42C7-B2CA-B16DD31F075B}" destId="{C62D50F7-A67D-4D4F-9E3A-76AFF79576C8}" srcOrd="2" destOrd="0" presId="urn:microsoft.com/office/officeart/2005/8/layout/chevron2"/>
    <dgm:cxn modelId="{5BF6911F-0CD7-4BB4-B6B5-1F286C16ACFE}" type="presParOf" srcId="{C62D50F7-A67D-4D4F-9E3A-76AFF79576C8}" destId="{4817C164-953D-4027-B297-D3BEF2766BAD}" srcOrd="0" destOrd="0" presId="urn:microsoft.com/office/officeart/2005/8/layout/chevron2"/>
    <dgm:cxn modelId="{529061EC-367C-451F-94BE-5711F8D09462}" type="presParOf" srcId="{C62D50F7-A67D-4D4F-9E3A-76AFF79576C8}" destId="{1EF471C5-1A33-423D-9256-8D5745B36FE8}" srcOrd="1" destOrd="0" presId="urn:microsoft.com/office/officeart/2005/8/layout/chevron2"/>
    <dgm:cxn modelId="{7DB8F8E8-7D05-4CEE-A307-3A6C41E53894}" type="presParOf" srcId="{7AC63AA6-F1DD-42C7-B2CA-B16DD31F075B}" destId="{24DBBDC4-2BB1-41F8-8772-1CCF76BFF807}" srcOrd="3" destOrd="0" presId="urn:microsoft.com/office/officeart/2005/8/layout/chevron2"/>
    <dgm:cxn modelId="{383771FA-6290-4603-9A82-9269BD54FDFF}" type="presParOf" srcId="{7AC63AA6-F1DD-42C7-B2CA-B16DD31F075B}" destId="{866E19E9-2551-4DDE-A536-A64F384CD920}" srcOrd="4" destOrd="0" presId="urn:microsoft.com/office/officeart/2005/8/layout/chevron2"/>
    <dgm:cxn modelId="{E6FE05A2-83A8-4915-A0F6-7D1839D54FB6}" type="presParOf" srcId="{866E19E9-2551-4DDE-A536-A64F384CD920}" destId="{6729ADE3-E52F-4D33-B171-22BCB486A022}" srcOrd="0" destOrd="0" presId="urn:microsoft.com/office/officeart/2005/8/layout/chevron2"/>
    <dgm:cxn modelId="{1A959D34-4A3C-4DB7-B871-D6233141218A}" type="presParOf" srcId="{866E19E9-2551-4DDE-A536-A64F384CD920}" destId="{DC0DF5EF-FB89-4D07-BF39-9BF812CDBAC6}"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9E389A7-103F-4F6C-877C-A450BFEA1CD3}"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B7B05C30-BFEC-40A0-84BB-5F22B9FDE638}">
      <dgm:prSet phldrT="[Text]" custT="1"/>
      <dgm:spPr>
        <a:xfrm>
          <a:off x="413954" y="2115"/>
          <a:ext cx="1812050" cy="925154"/>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r>
            <a:rPr lang="en-US" sz="2800" dirty="0" smtClean="0">
              <a:solidFill>
                <a:sysClr val="window" lastClr="FFFFFF"/>
              </a:solidFill>
              <a:latin typeface="Calibri" panose="020F0502020204030204"/>
              <a:ea typeface="+mn-ea"/>
              <a:cs typeface="+mn-cs"/>
            </a:rPr>
            <a:t>1. Nidana</a:t>
          </a:r>
          <a:r>
            <a:rPr lang="en-US" sz="1000" dirty="0" smtClean="0">
              <a:solidFill>
                <a:sysClr val="window" lastClr="FFFFFF"/>
              </a:solidFill>
              <a:latin typeface="Calibri" panose="020F0502020204030204"/>
              <a:ea typeface="+mn-ea"/>
              <a:cs typeface="+mn-cs"/>
            </a:rPr>
            <a:t>       </a:t>
          </a:r>
        </a:p>
        <a:p>
          <a:pPr algn="l"/>
          <a:r>
            <a:rPr lang="en-US" sz="1000" dirty="0" smtClean="0">
              <a:solidFill>
                <a:sysClr val="window" lastClr="FFFFFF"/>
              </a:solidFill>
              <a:latin typeface="Calibri" panose="020F0502020204030204"/>
              <a:ea typeface="+mn-ea"/>
              <a:cs typeface="+mn-cs"/>
            </a:rPr>
            <a:t>                  </a:t>
          </a:r>
          <a:r>
            <a:rPr lang="en-US" sz="2000" dirty="0" smtClean="0">
              <a:solidFill>
                <a:sysClr val="window" lastClr="FFFFFF"/>
              </a:solidFill>
              <a:latin typeface="Calibri" panose="020F0502020204030204"/>
              <a:ea typeface="+mn-ea"/>
              <a:cs typeface="+mn-cs"/>
            </a:rPr>
            <a:t>cause</a:t>
          </a:r>
          <a:endParaRPr lang="en-US" sz="2000" dirty="0">
            <a:solidFill>
              <a:sysClr val="window" lastClr="FFFFFF"/>
            </a:solidFill>
            <a:latin typeface="Calibri" panose="020F0502020204030204"/>
            <a:ea typeface="+mn-ea"/>
            <a:cs typeface="+mn-cs"/>
          </a:endParaRPr>
        </a:p>
      </dgm:t>
    </dgm:pt>
    <dgm:pt modelId="{02471BA5-A5D6-4678-91B9-49B586721359}" type="parTrans" cxnId="{197123FA-50AB-4FEF-AA36-84A2E065FE9C}">
      <dgm:prSet/>
      <dgm:spPr/>
      <dgm:t>
        <a:bodyPr/>
        <a:lstStyle/>
        <a:p>
          <a:endParaRPr lang="en-US"/>
        </a:p>
      </dgm:t>
    </dgm:pt>
    <dgm:pt modelId="{E289FACE-8DD1-4F8E-8243-FDF82046D4A0}" type="sibTrans" cxnId="{197123FA-50AB-4FEF-AA36-84A2E065FE9C}">
      <dgm:prSet/>
      <dgm:spPr/>
      <dgm:t>
        <a:bodyPr/>
        <a:lstStyle/>
        <a:p>
          <a:endParaRPr lang="en-US"/>
        </a:p>
      </dgm:t>
    </dgm:pt>
    <dgm:pt modelId="{C79FBF82-2D49-4F2A-A0AA-D7BBD3C74405}">
      <dgm:prSet phldrT="[Text]" custT="1"/>
      <dgm:spPr>
        <a:xfrm rot="5400000">
          <a:off x="4216904" y="-1924341"/>
          <a:ext cx="796269" cy="4778070"/>
        </a:xfrm>
        <a:prstGeom prst="round2SameRect">
          <a:avLst/>
        </a:prstGeom>
        <a:solidFill>
          <a:srgbClr val="4472C4">
            <a:tint val="40000"/>
            <a:alpha val="90000"/>
            <a:hueOff val="0"/>
            <a:satOff val="0"/>
            <a:lumOff val="0"/>
            <a:alphaOff val="0"/>
          </a:srgbClr>
        </a:solidFill>
        <a:ln w="12700" cap="flat" cmpd="sng" algn="ctr">
          <a:solidFill>
            <a:srgbClr val="4472C4"/>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Cause that is responsible for doshic imbalance or symptoms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71C099A9-E8E6-426E-9BE2-5938F2D3F869}" type="parTrans" cxnId="{D38781AA-BD07-463A-8E96-ED38CF0B8F35}">
      <dgm:prSet/>
      <dgm:spPr/>
      <dgm:t>
        <a:bodyPr/>
        <a:lstStyle/>
        <a:p>
          <a:endParaRPr lang="en-US"/>
        </a:p>
      </dgm:t>
    </dgm:pt>
    <dgm:pt modelId="{B4A54520-8856-466E-B276-0C2EBBC1F5F0}" type="sibTrans" cxnId="{D38781AA-BD07-463A-8E96-ED38CF0B8F35}">
      <dgm:prSet/>
      <dgm:spPr/>
      <dgm:t>
        <a:bodyPr/>
        <a:lstStyle/>
        <a:p>
          <a:endParaRPr lang="en-US"/>
        </a:p>
      </dgm:t>
    </dgm:pt>
    <dgm:pt modelId="{3CB7018F-04B4-4B25-9FB8-CC8A9E7626D0}">
      <dgm:prSet phldrT="[Text]" custT="1"/>
      <dgm:spPr>
        <a:xfrm rot="5400000">
          <a:off x="4216904" y="-1924341"/>
          <a:ext cx="796269" cy="4778070"/>
        </a:xfrm>
        <a:prstGeom prst="round2SameRect">
          <a:avLst/>
        </a:prstGeom>
        <a:solidFill>
          <a:srgbClr val="4472C4">
            <a:tint val="40000"/>
            <a:alpha val="90000"/>
            <a:hueOff val="0"/>
            <a:satOff val="0"/>
            <a:lumOff val="0"/>
            <a:alphaOff val="0"/>
          </a:srgbClr>
        </a:solidFill>
        <a:ln w="12700" cap="flat" cmpd="sng" algn="ctr">
          <a:solidFill>
            <a:srgbClr val="4472C4"/>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Important if disease is acute or chronic</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D11296A1-3FA8-41C0-B707-E514936EB06B}" type="parTrans" cxnId="{611B5BBD-19D8-4467-858A-82E540310E7A}">
      <dgm:prSet/>
      <dgm:spPr/>
      <dgm:t>
        <a:bodyPr/>
        <a:lstStyle/>
        <a:p>
          <a:endParaRPr lang="en-US"/>
        </a:p>
      </dgm:t>
    </dgm:pt>
    <dgm:pt modelId="{7C1BB635-E119-476C-AEFF-4C83BE6962C8}" type="sibTrans" cxnId="{611B5BBD-19D8-4467-858A-82E540310E7A}">
      <dgm:prSet/>
      <dgm:spPr/>
      <dgm:t>
        <a:bodyPr/>
        <a:lstStyle/>
        <a:p>
          <a:endParaRPr lang="en-US"/>
        </a:p>
      </dgm:t>
    </dgm:pt>
    <dgm:pt modelId="{5466CE8A-BDBC-4FAD-BE58-C4366EAA99F8}">
      <dgm:prSet phldrT="[Text]" custT="1"/>
      <dgm:spPr>
        <a:xfrm>
          <a:off x="413954" y="973528"/>
          <a:ext cx="1859756" cy="925154"/>
        </a:xfrm>
        <a:prstGeom prst="roundRect">
          <a:avLst/>
        </a:prstGeom>
        <a:solidFill>
          <a:srgbClr val="4472C4">
            <a:hueOff val="-1838336"/>
            <a:satOff val="-2557"/>
            <a:lumOff val="-981"/>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r>
            <a:rPr lang="en-US" sz="2800" dirty="0" smtClean="0">
              <a:solidFill>
                <a:sysClr val="window" lastClr="FFFFFF"/>
              </a:solidFill>
              <a:latin typeface="Calibri" panose="020F0502020204030204"/>
              <a:ea typeface="+mn-ea"/>
              <a:cs typeface="+mn-cs"/>
            </a:rPr>
            <a:t>2. Purvaroopa</a:t>
          </a:r>
        </a:p>
        <a:p>
          <a:pPr algn="l"/>
          <a:r>
            <a:rPr lang="en-US" sz="1000" dirty="0" smtClean="0">
              <a:solidFill>
                <a:sysClr val="window" lastClr="FFFFFF"/>
              </a:solidFill>
              <a:latin typeface="Calibri" panose="020F0502020204030204"/>
              <a:ea typeface="+mn-ea"/>
              <a:cs typeface="+mn-cs"/>
            </a:rPr>
            <a:t>                 </a:t>
          </a:r>
          <a:r>
            <a:rPr lang="en-US" sz="1800" dirty="0" smtClean="0">
              <a:solidFill>
                <a:sysClr val="window" lastClr="FFFFFF"/>
              </a:solidFill>
              <a:latin typeface="Calibri" panose="020F0502020204030204"/>
              <a:ea typeface="+mn-ea"/>
              <a:cs typeface="+mn-cs"/>
            </a:rPr>
            <a:t>warning signs</a:t>
          </a:r>
          <a:endParaRPr lang="en-US" sz="1800" dirty="0">
            <a:solidFill>
              <a:sysClr val="window" lastClr="FFFFFF"/>
            </a:solidFill>
            <a:latin typeface="Calibri" panose="020F0502020204030204"/>
            <a:ea typeface="+mn-ea"/>
            <a:cs typeface="+mn-cs"/>
          </a:endParaRPr>
        </a:p>
      </dgm:t>
    </dgm:pt>
    <dgm:pt modelId="{B96DE4C4-120F-492F-A82D-8FEE599F1D3E}" type="parTrans" cxnId="{D94517E8-7D17-47E8-B97A-D6B83A9404BB}">
      <dgm:prSet/>
      <dgm:spPr/>
      <dgm:t>
        <a:bodyPr/>
        <a:lstStyle/>
        <a:p>
          <a:endParaRPr lang="en-US"/>
        </a:p>
      </dgm:t>
    </dgm:pt>
    <dgm:pt modelId="{33F7A350-F2A7-4E21-A7CB-890A6B37168F}" type="sibTrans" cxnId="{D94517E8-7D17-47E8-B97A-D6B83A9404BB}">
      <dgm:prSet/>
      <dgm:spPr/>
      <dgm:t>
        <a:bodyPr/>
        <a:lstStyle/>
        <a:p>
          <a:endParaRPr lang="en-US"/>
        </a:p>
      </dgm:t>
    </dgm:pt>
    <dgm:pt modelId="{E8C5ED94-F655-45F6-A71B-1ABA318CEFF9}">
      <dgm:prSet phldrT="[Text]" custT="1"/>
      <dgm:spPr>
        <a:xfrm rot="5400000">
          <a:off x="4238688" y="-952929"/>
          <a:ext cx="848115" cy="4778070"/>
        </a:xfrm>
        <a:prstGeom prst="round2SameRect">
          <a:avLst/>
        </a:prstGeom>
        <a:solidFill>
          <a:srgbClr val="4472C4">
            <a:tint val="40000"/>
            <a:alpha val="90000"/>
            <a:hueOff val="-1847939"/>
            <a:satOff val="-3204"/>
            <a:lumOff val="-322"/>
            <a:alphaOff val="0"/>
          </a:srgbClr>
        </a:solidFill>
        <a:ln w="12700" cap="flat" cmpd="sng" algn="ctr">
          <a:solidFill>
            <a:srgbClr val="43AFC0"/>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Symptoms or pre stages of disease – can be warning signs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A5FBB95E-58C2-4794-AF56-698EF6788317}" type="parTrans" cxnId="{3E1FAD17-ACB5-4402-BD26-8A5A7F9BE3D4}">
      <dgm:prSet/>
      <dgm:spPr/>
      <dgm:t>
        <a:bodyPr/>
        <a:lstStyle/>
        <a:p>
          <a:endParaRPr lang="en-US"/>
        </a:p>
      </dgm:t>
    </dgm:pt>
    <dgm:pt modelId="{1F6B3299-1EED-4B1A-9AD0-FE90230F6AFD}" type="sibTrans" cxnId="{3E1FAD17-ACB5-4402-BD26-8A5A7F9BE3D4}">
      <dgm:prSet/>
      <dgm:spPr/>
      <dgm:t>
        <a:bodyPr/>
        <a:lstStyle/>
        <a:p>
          <a:endParaRPr lang="en-US"/>
        </a:p>
      </dgm:t>
    </dgm:pt>
    <dgm:pt modelId="{A9AB7AA8-5FA4-4D6B-B32B-72FA1DDF1838}">
      <dgm:prSet phldrT="[Text]" custT="1"/>
      <dgm:spPr>
        <a:xfrm rot="5400000">
          <a:off x="4238688" y="-952929"/>
          <a:ext cx="848115" cy="4778070"/>
        </a:xfrm>
        <a:prstGeom prst="round2SameRect">
          <a:avLst/>
        </a:prstGeom>
        <a:solidFill>
          <a:srgbClr val="4472C4">
            <a:tint val="40000"/>
            <a:alpha val="90000"/>
            <a:hueOff val="-1847939"/>
            <a:satOff val="-3204"/>
            <a:lumOff val="-322"/>
            <a:alphaOff val="0"/>
          </a:srgbClr>
        </a:solidFill>
        <a:ln w="12700" cap="flat" cmpd="sng" algn="ctr">
          <a:solidFill>
            <a:srgbClr val="43AFC0"/>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If imbalance is corrected – disease progression can be halted</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C39A2E63-13C5-461B-B2EE-E3D48A1F9654}" type="parTrans" cxnId="{D5081FD7-708A-408F-92D6-947431E20A99}">
      <dgm:prSet/>
      <dgm:spPr/>
      <dgm:t>
        <a:bodyPr/>
        <a:lstStyle/>
        <a:p>
          <a:endParaRPr lang="en-US"/>
        </a:p>
      </dgm:t>
    </dgm:pt>
    <dgm:pt modelId="{B2C89231-589D-4E0A-8F58-67DF4B75F235}" type="sibTrans" cxnId="{D5081FD7-708A-408F-92D6-947431E20A99}">
      <dgm:prSet/>
      <dgm:spPr/>
      <dgm:t>
        <a:bodyPr/>
        <a:lstStyle/>
        <a:p>
          <a:endParaRPr lang="en-US"/>
        </a:p>
      </dgm:t>
    </dgm:pt>
    <dgm:pt modelId="{4D3F0BA6-2C54-4986-8FAD-5AFA8DD607F0}">
      <dgm:prSet phldrT="[Text]" custT="1"/>
      <dgm:spPr>
        <a:xfrm>
          <a:off x="413954" y="1944940"/>
          <a:ext cx="1845189" cy="925154"/>
        </a:xfrm>
        <a:prstGeom prst="roundRect">
          <a:avLst/>
        </a:prstGeom>
        <a:solidFill>
          <a:srgbClr val="4472C4">
            <a:hueOff val="-3676672"/>
            <a:satOff val="-5114"/>
            <a:lumOff val="-1961"/>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r>
            <a:rPr lang="en-US" sz="2800" dirty="0" smtClean="0">
              <a:solidFill>
                <a:sysClr val="window" lastClr="FFFFFF"/>
              </a:solidFill>
              <a:latin typeface="Calibri" panose="020F0502020204030204"/>
              <a:ea typeface="+mn-ea"/>
              <a:cs typeface="+mn-cs"/>
            </a:rPr>
            <a:t>3. Roopa</a:t>
          </a:r>
        </a:p>
        <a:p>
          <a:pPr algn="l"/>
          <a:r>
            <a:rPr lang="en-US" sz="1000" dirty="0" smtClean="0">
              <a:solidFill>
                <a:sysClr val="window" lastClr="FFFFFF"/>
              </a:solidFill>
              <a:latin typeface="Calibri" panose="020F0502020204030204"/>
              <a:ea typeface="+mn-ea"/>
              <a:cs typeface="+mn-cs"/>
            </a:rPr>
            <a:t>               </a:t>
          </a:r>
          <a:r>
            <a:rPr lang="en-US" sz="1800" dirty="0" smtClean="0">
              <a:solidFill>
                <a:sysClr val="window" lastClr="FFFFFF"/>
              </a:solidFill>
              <a:latin typeface="Calibri" panose="020F0502020204030204"/>
              <a:ea typeface="+mn-ea"/>
              <a:cs typeface="+mn-cs"/>
            </a:rPr>
            <a:t>manifestations</a:t>
          </a:r>
          <a:endParaRPr lang="en-US" sz="1800" dirty="0">
            <a:solidFill>
              <a:sysClr val="window" lastClr="FFFFFF"/>
            </a:solidFill>
            <a:latin typeface="Calibri" panose="020F0502020204030204"/>
            <a:ea typeface="+mn-ea"/>
            <a:cs typeface="+mn-cs"/>
          </a:endParaRPr>
        </a:p>
      </dgm:t>
    </dgm:pt>
    <dgm:pt modelId="{3F52E1B7-9ABE-4FCD-8F45-1D656330E76F}" type="parTrans" cxnId="{0112B01B-7352-41E8-822A-37D10D0929A5}">
      <dgm:prSet/>
      <dgm:spPr/>
      <dgm:t>
        <a:bodyPr/>
        <a:lstStyle/>
        <a:p>
          <a:endParaRPr lang="en-US"/>
        </a:p>
      </dgm:t>
    </dgm:pt>
    <dgm:pt modelId="{1329FAA5-6046-4C02-B2E8-53AA0EC5CA17}" type="sibTrans" cxnId="{0112B01B-7352-41E8-822A-37D10D0929A5}">
      <dgm:prSet/>
      <dgm:spPr/>
      <dgm:t>
        <a:bodyPr/>
        <a:lstStyle/>
        <a:p>
          <a:endParaRPr lang="en-US"/>
        </a:p>
      </dgm:t>
    </dgm:pt>
    <dgm:pt modelId="{74D47C96-4F21-423F-BF7A-2BE986E58129}">
      <dgm:prSet phldrT="[Text]" custT="1"/>
      <dgm:spPr>
        <a:xfrm rot="5400000">
          <a:off x="4228883" y="18482"/>
          <a:ext cx="838589" cy="4778070"/>
        </a:xfrm>
        <a:prstGeom prst="round2SameRect">
          <a:avLst/>
        </a:prstGeom>
        <a:solidFill>
          <a:srgbClr val="4472C4">
            <a:tint val="40000"/>
            <a:alpha val="90000"/>
            <a:hueOff val="-3695877"/>
            <a:satOff val="-6408"/>
            <a:lumOff val="-644"/>
            <a:alphaOff val="0"/>
          </a:srgbClr>
        </a:solidFill>
        <a:ln w="12700" cap="flat" cmpd="sng" algn="ctr">
          <a:solidFill>
            <a:srgbClr val="43BB8D"/>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Cardinal signs of disease as described in Ayurvedic texts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2D21E779-EA70-4C67-86FE-563CC59B273E}" type="parTrans" cxnId="{1F59EAC1-E38F-42B4-AC0B-7B883524C314}">
      <dgm:prSet/>
      <dgm:spPr/>
      <dgm:t>
        <a:bodyPr/>
        <a:lstStyle/>
        <a:p>
          <a:endParaRPr lang="en-US"/>
        </a:p>
      </dgm:t>
    </dgm:pt>
    <dgm:pt modelId="{2C361D36-343E-4675-BBC6-41BD237E5D7D}" type="sibTrans" cxnId="{1F59EAC1-E38F-42B4-AC0B-7B883524C314}">
      <dgm:prSet/>
      <dgm:spPr/>
      <dgm:t>
        <a:bodyPr/>
        <a:lstStyle/>
        <a:p>
          <a:endParaRPr lang="en-US"/>
        </a:p>
      </dgm:t>
    </dgm:pt>
    <dgm:pt modelId="{31123C74-5B30-4472-8518-61CAB6DFAD83}">
      <dgm:prSet phldrT="[Text]" custT="1"/>
      <dgm:spPr>
        <a:xfrm rot="5400000">
          <a:off x="4228883" y="18482"/>
          <a:ext cx="838589" cy="4778070"/>
        </a:xfrm>
        <a:prstGeom prst="round2SameRect">
          <a:avLst/>
        </a:prstGeom>
        <a:solidFill>
          <a:srgbClr val="4472C4">
            <a:tint val="40000"/>
            <a:alpha val="90000"/>
            <a:hueOff val="-3695877"/>
            <a:satOff val="-6408"/>
            <a:lumOff val="-644"/>
            <a:alphaOff val="0"/>
          </a:srgbClr>
        </a:solidFill>
        <a:ln w="12700" cap="flat" cmpd="sng" algn="ctr">
          <a:solidFill>
            <a:srgbClr val="43BB8D"/>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Ex: Increase heat is the roopa of fever, body aches are purvaroopa</a:t>
          </a:r>
          <a:r>
            <a:rPr lang="en-US" sz="1200" dirty="0" smtClean="0">
              <a:solidFill>
                <a:sysClr val="windowText" lastClr="000000">
                  <a:hueOff val="0"/>
                  <a:satOff val="0"/>
                  <a:lumOff val="0"/>
                  <a:alphaOff val="0"/>
                </a:sysClr>
              </a:solidFill>
              <a:latin typeface="Calibri" panose="020F0502020204030204"/>
              <a:ea typeface="+mn-ea"/>
              <a:cs typeface="+mn-cs"/>
            </a:rPr>
            <a: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37795A72-9D81-444C-B86A-BDF4A8AAA79A}" type="parTrans" cxnId="{99B18E56-0148-4E19-8ACE-8711E305CF10}">
      <dgm:prSet/>
      <dgm:spPr/>
      <dgm:t>
        <a:bodyPr/>
        <a:lstStyle/>
        <a:p>
          <a:endParaRPr lang="en-US"/>
        </a:p>
      </dgm:t>
    </dgm:pt>
    <dgm:pt modelId="{EE909666-3DC9-4451-8146-C62837F3665A}" type="sibTrans" cxnId="{99B18E56-0148-4E19-8ACE-8711E305CF10}">
      <dgm:prSet/>
      <dgm:spPr/>
      <dgm:t>
        <a:bodyPr/>
        <a:lstStyle/>
        <a:p>
          <a:endParaRPr lang="en-US"/>
        </a:p>
      </dgm:t>
    </dgm:pt>
    <dgm:pt modelId="{CA8CC9F7-549D-470C-A9B1-366921499EC5}">
      <dgm:prSet phldrT="[Text]" custT="1"/>
      <dgm:spPr>
        <a:xfrm rot="5400000">
          <a:off x="4216904" y="-1924341"/>
          <a:ext cx="796269" cy="4778070"/>
        </a:xfrm>
        <a:prstGeom prst="round2SameRect">
          <a:avLst/>
        </a:prstGeom>
        <a:solidFill>
          <a:srgbClr val="4472C4">
            <a:tint val="40000"/>
            <a:alpha val="90000"/>
            <a:hueOff val="0"/>
            <a:satOff val="0"/>
            <a:lumOff val="0"/>
            <a:alphaOff val="0"/>
          </a:srgbClr>
        </a:solidFill>
        <a:ln w="12700" cap="flat" cmpd="sng" algn="ctr">
          <a:solidFill>
            <a:srgbClr val="4472C4"/>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 1</a:t>
          </a:r>
          <a:r>
            <a:rPr lang="en-US" sz="1600" baseline="30000" dirty="0" smtClean="0">
              <a:solidFill>
                <a:sysClr val="windowText" lastClr="000000">
                  <a:hueOff val="0"/>
                  <a:satOff val="0"/>
                  <a:lumOff val="0"/>
                  <a:alphaOff val="0"/>
                </a:sysClr>
              </a:solidFill>
              <a:latin typeface="Calibri" panose="020F0502020204030204"/>
              <a:ea typeface="+mn-ea"/>
              <a:cs typeface="+mn-cs"/>
            </a:rPr>
            <a:t>st</a:t>
          </a:r>
          <a:r>
            <a:rPr lang="en-US" sz="1600" dirty="0" smtClean="0">
              <a:solidFill>
                <a:sysClr val="windowText" lastClr="000000">
                  <a:hueOff val="0"/>
                  <a:satOff val="0"/>
                  <a:lumOff val="0"/>
                  <a:alphaOff val="0"/>
                </a:sysClr>
              </a:solidFill>
              <a:latin typeface="Calibri" panose="020F0502020204030204"/>
              <a:ea typeface="+mn-ea"/>
              <a:cs typeface="+mn-cs"/>
            </a:rPr>
            <a:t> step of treatment - Nidana parivarjana – avoid the cause</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FAF546EB-A34B-4D5C-8B5C-A61DCEFC85B8}" type="parTrans" cxnId="{94301FCE-EEC4-40DB-8782-780BA1CEECA9}">
      <dgm:prSet/>
      <dgm:spPr/>
      <dgm:t>
        <a:bodyPr/>
        <a:lstStyle/>
        <a:p>
          <a:endParaRPr lang="en-US"/>
        </a:p>
      </dgm:t>
    </dgm:pt>
    <dgm:pt modelId="{048A948B-3419-4EE5-8488-4145E6DBC317}" type="sibTrans" cxnId="{94301FCE-EEC4-40DB-8782-780BA1CEECA9}">
      <dgm:prSet/>
      <dgm:spPr/>
      <dgm:t>
        <a:bodyPr/>
        <a:lstStyle/>
        <a:p>
          <a:endParaRPr lang="en-US"/>
        </a:p>
      </dgm:t>
    </dgm:pt>
    <dgm:pt modelId="{6B223A40-94FC-410E-83C3-64FAAB343784}">
      <dgm:prSet phldrT="[Text]" custT="1"/>
      <dgm:spPr>
        <a:xfrm rot="5400000">
          <a:off x="4238688" y="-952929"/>
          <a:ext cx="848115" cy="4778070"/>
        </a:xfrm>
        <a:prstGeom prst="round2SameRect">
          <a:avLst/>
        </a:prstGeom>
        <a:solidFill>
          <a:srgbClr val="4472C4">
            <a:tint val="40000"/>
            <a:alpha val="90000"/>
            <a:hueOff val="-1847939"/>
            <a:satOff val="-3204"/>
            <a:lumOff val="-322"/>
            <a:alphaOff val="0"/>
          </a:srgbClr>
        </a:solidFill>
        <a:ln w="12700" cap="flat" cmpd="sng" algn="ctr">
          <a:solidFill>
            <a:srgbClr val="43AFC0"/>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Example: Burning of the eyes before a fever</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68AC7183-9A3E-47CF-B479-9E59FDAB1F17}" type="parTrans" cxnId="{54F2D2EA-1CDA-4FB1-BB08-D4D23449A870}">
      <dgm:prSet/>
      <dgm:spPr/>
      <dgm:t>
        <a:bodyPr/>
        <a:lstStyle/>
        <a:p>
          <a:endParaRPr lang="en-US"/>
        </a:p>
      </dgm:t>
    </dgm:pt>
    <dgm:pt modelId="{1EE9687C-2B7B-4A6A-95FA-B019A44F5EA9}" type="sibTrans" cxnId="{54F2D2EA-1CDA-4FB1-BB08-D4D23449A870}">
      <dgm:prSet/>
      <dgm:spPr/>
      <dgm:t>
        <a:bodyPr/>
        <a:lstStyle/>
        <a:p>
          <a:endParaRPr lang="en-US"/>
        </a:p>
      </dgm:t>
    </dgm:pt>
    <dgm:pt modelId="{C37FF845-4948-4CAD-A716-44A792E32335}">
      <dgm:prSet phldrT="[Text]" custT="1"/>
      <dgm:spPr>
        <a:xfrm rot="5400000">
          <a:off x="4228883" y="18482"/>
          <a:ext cx="838589" cy="4778070"/>
        </a:xfrm>
        <a:prstGeom prst="round2SameRect">
          <a:avLst/>
        </a:prstGeom>
        <a:solidFill>
          <a:srgbClr val="4472C4">
            <a:tint val="40000"/>
            <a:alpha val="90000"/>
            <a:hueOff val="-3695877"/>
            <a:satOff val="-6408"/>
            <a:lumOff val="-644"/>
            <a:alphaOff val="0"/>
          </a:srgbClr>
        </a:solidFill>
        <a:ln w="12700" cap="flat" cmpd="sng" algn="ctr">
          <a:solidFill>
            <a:srgbClr val="43BB8D"/>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All specific signs of disease must be present for diagnosis</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40CCEF28-74DF-4EAE-9358-FBF15AF78D4D}" type="parTrans" cxnId="{582C2641-2418-4E23-9683-43CF79C25081}">
      <dgm:prSet/>
      <dgm:spPr/>
      <dgm:t>
        <a:bodyPr/>
        <a:lstStyle/>
        <a:p>
          <a:endParaRPr lang="en-US"/>
        </a:p>
      </dgm:t>
    </dgm:pt>
    <dgm:pt modelId="{63906627-3214-4F94-B6EB-FE6AC181B758}" type="sibTrans" cxnId="{582C2641-2418-4E23-9683-43CF79C25081}">
      <dgm:prSet/>
      <dgm:spPr/>
      <dgm:t>
        <a:bodyPr/>
        <a:lstStyle/>
        <a:p>
          <a:endParaRPr lang="en-US"/>
        </a:p>
      </dgm:t>
    </dgm:pt>
    <dgm:pt modelId="{08C56BBA-DEC0-4CFC-988E-87FC8829B700}">
      <dgm:prSet phldrT="[Text]" custT="1"/>
      <dgm:spPr>
        <a:xfrm>
          <a:off x="413954" y="2916353"/>
          <a:ext cx="1845216" cy="925154"/>
        </a:xfrm>
        <a:prstGeom prst="roundRect">
          <a:avLst/>
        </a:prstGeom>
        <a:solidFill>
          <a:srgbClr val="4472C4">
            <a:hueOff val="-5515009"/>
            <a:satOff val="-7671"/>
            <a:lumOff val="-2942"/>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r>
            <a:rPr lang="en-US" sz="2800" dirty="0" smtClean="0">
              <a:solidFill>
                <a:sysClr val="window" lastClr="FFFFFF"/>
              </a:solidFill>
              <a:latin typeface="Calibri" panose="020F0502020204030204"/>
              <a:ea typeface="+mn-ea"/>
              <a:cs typeface="+mn-cs"/>
            </a:rPr>
            <a:t>4. Upashaya</a:t>
          </a:r>
        </a:p>
        <a:p>
          <a:pPr algn="l"/>
          <a:r>
            <a:rPr lang="en-US" sz="1000" dirty="0" smtClean="0">
              <a:solidFill>
                <a:sysClr val="window" lastClr="FFFFFF"/>
              </a:solidFill>
              <a:latin typeface="Calibri" panose="020F0502020204030204"/>
              <a:ea typeface="+mn-ea"/>
              <a:cs typeface="+mn-cs"/>
            </a:rPr>
            <a:t>             </a:t>
          </a:r>
          <a:r>
            <a:rPr lang="en-US" sz="1800" dirty="0" smtClean="0">
              <a:solidFill>
                <a:sysClr val="window" lastClr="FFFFFF"/>
              </a:solidFill>
              <a:latin typeface="Calibri" panose="020F0502020204030204"/>
              <a:ea typeface="+mn-ea"/>
              <a:cs typeface="+mn-cs"/>
            </a:rPr>
            <a:t>treatment response</a:t>
          </a:r>
          <a:endParaRPr lang="en-US" sz="1800" dirty="0">
            <a:solidFill>
              <a:sysClr val="window" lastClr="FFFFFF"/>
            </a:solidFill>
            <a:latin typeface="Calibri" panose="020F0502020204030204"/>
            <a:ea typeface="+mn-ea"/>
            <a:cs typeface="+mn-cs"/>
          </a:endParaRPr>
        </a:p>
      </dgm:t>
    </dgm:pt>
    <dgm:pt modelId="{9C7817A4-F907-4298-80B4-D2DCA70855AF}" type="parTrans" cxnId="{36048B26-8D16-446D-995A-335C43150687}">
      <dgm:prSet/>
      <dgm:spPr/>
      <dgm:t>
        <a:bodyPr/>
        <a:lstStyle/>
        <a:p>
          <a:endParaRPr lang="en-US"/>
        </a:p>
      </dgm:t>
    </dgm:pt>
    <dgm:pt modelId="{9BB97D4C-4114-431D-A275-E7D86B2D8131}" type="sibTrans" cxnId="{36048B26-8D16-446D-995A-335C43150687}">
      <dgm:prSet/>
      <dgm:spPr/>
      <dgm:t>
        <a:bodyPr/>
        <a:lstStyle/>
        <a:p>
          <a:endParaRPr lang="en-US"/>
        </a:p>
      </dgm:t>
    </dgm:pt>
    <dgm:pt modelId="{4E197A2D-EC35-4A84-AE3F-85386EF54ADF}">
      <dgm:prSet phldrT="[Text]" custT="1"/>
      <dgm:spPr>
        <a:xfrm>
          <a:off x="413954" y="3887765"/>
          <a:ext cx="1826617" cy="925154"/>
        </a:xfrm>
        <a:prstGeom prst="roundRect">
          <a:avLst/>
        </a:prstGeom>
        <a:solidFill>
          <a:srgbClr val="4472C4">
            <a:hueOff val="-7353344"/>
            <a:satOff val="-10228"/>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r>
            <a:rPr lang="en-US" sz="2800" dirty="0" smtClean="0">
              <a:solidFill>
                <a:sysClr val="window" lastClr="FFFFFF"/>
              </a:solidFill>
              <a:latin typeface="Calibri" panose="020F0502020204030204"/>
              <a:ea typeface="+mn-ea"/>
              <a:cs typeface="+mn-cs"/>
            </a:rPr>
            <a:t>5. Samprapti</a:t>
          </a:r>
        </a:p>
        <a:p>
          <a:pPr algn="l"/>
          <a:r>
            <a:rPr lang="en-US" sz="1000" dirty="0" smtClean="0">
              <a:solidFill>
                <a:sysClr val="window" lastClr="FFFFFF"/>
              </a:solidFill>
              <a:latin typeface="Calibri" panose="020F0502020204030204"/>
              <a:ea typeface="+mn-ea"/>
              <a:cs typeface="+mn-cs"/>
            </a:rPr>
            <a:t>             </a:t>
          </a:r>
          <a:r>
            <a:rPr lang="en-US" sz="1800" dirty="0" smtClean="0">
              <a:solidFill>
                <a:sysClr val="window" lastClr="FFFFFF"/>
              </a:solidFill>
              <a:latin typeface="Calibri" panose="020F0502020204030204"/>
              <a:ea typeface="+mn-ea"/>
              <a:cs typeface="+mn-cs"/>
            </a:rPr>
            <a:t>pathology</a:t>
          </a:r>
          <a:endParaRPr lang="en-US" sz="1800" dirty="0">
            <a:solidFill>
              <a:sysClr val="window" lastClr="FFFFFF"/>
            </a:solidFill>
            <a:latin typeface="Calibri" panose="020F0502020204030204"/>
            <a:ea typeface="+mn-ea"/>
            <a:cs typeface="+mn-cs"/>
          </a:endParaRPr>
        </a:p>
      </dgm:t>
    </dgm:pt>
    <dgm:pt modelId="{0BB6F4EA-3D0C-4D0F-A15C-C947A6D14F49}" type="parTrans" cxnId="{5F30D88D-ED37-4639-962F-87887E9DC70C}">
      <dgm:prSet/>
      <dgm:spPr/>
      <dgm:t>
        <a:bodyPr/>
        <a:lstStyle/>
        <a:p>
          <a:endParaRPr lang="en-US"/>
        </a:p>
      </dgm:t>
    </dgm:pt>
    <dgm:pt modelId="{8935A436-BC32-4BF2-BF4B-6D7364835C68}" type="sibTrans" cxnId="{5F30D88D-ED37-4639-962F-87887E9DC70C}">
      <dgm:prSet/>
      <dgm:spPr/>
      <dgm:t>
        <a:bodyPr/>
        <a:lstStyle/>
        <a:p>
          <a:endParaRPr lang="en-US"/>
        </a:p>
      </dgm:t>
    </dgm:pt>
    <dgm:pt modelId="{1AAB2D5F-4A81-4F72-A6EC-B0359B733C5D}">
      <dgm:prSet phldrT="[Text]" custT="1"/>
      <dgm:spPr>
        <a:xfrm rot="5400000">
          <a:off x="4218330" y="989895"/>
          <a:ext cx="859749" cy="4778070"/>
        </a:xfrm>
        <a:prstGeom prst="round2SameRect">
          <a:avLst/>
        </a:prstGeom>
        <a:solidFill>
          <a:srgbClr val="4472C4">
            <a:tint val="40000"/>
            <a:alpha val="90000"/>
            <a:hueOff val="-5543816"/>
            <a:satOff val="-9612"/>
            <a:lumOff val="-967"/>
            <a:alphaOff val="0"/>
          </a:srgbClr>
        </a:solidFill>
        <a:ln w="12700" cap="flat" cmpd="sng" algn="ctr">
          <a:solidFill>
            <a:srgbClr val="45B451"/>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Something that makes someone feel better</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EC685B59-D7DF-4DE2-858F-090DBAA30DED}" type="parTrans" cxnId="{FCDEF39C-3DD6-4048-A7CD-4944764E7885}">
      <dgm:prSet/>
      <dgm:spPr/>
      <dgm:t>
        <a:bodyPr/>
        <a:lstStyle/>
        <a:p>
          <a:endParaRPr lang="en-US"/>
        </a:p>
      </dgm:t>
    </dgm:pt>
    <dgm:pt modelId="{F09F7524-91A6-4B22-95A5-11C2F4F929BE}" type="sibTrans" cxnId="{FCDEF39C-3DD6-4048-A7CD-4944764E7885}">
      <dgm:prSet/>
      <dgm:spPr/>
      <dgm:t>
        <a:bodyPr/>
        <a:lstStyle/>
        <a:p>
          <a:endParaRPr lang="en-US"/>
        </a:p>
      </dgm:t>
    </dgm:pt>
    <dgm:pt modelId="{D99D44CA-7A5F-47C3-AA6B-B33EBDE4EAFC}">
      <dgm:prSet phldrT="[Text]" custT="1"/>
      <dgm:spPr>
        <a:xfrm rot="5400000">
          <a:off x="4218330" y="989895"/>
          <a:ext cx="859749" cy="4778070"/>
        </a:xfrm>
        <a:prstGeom prst="round2SameRect">
          <a:avLst/>
        </a:prstGeom>
        <a:solidFill>
          <a:srgbClr val="4472C4">
            <a:tint val="40000"/>
            <a:alpha val="90000"/>
            <a:hueOff val="-5543816"/>
            <a:satOff val="-9612"/>
            <a:lumOff val="-967"/>
            <a:alphaOff val="0"/>
          </a:srgbClr>
        </a:solidFill>
        <a:ln w="12700" cap="flat" cmpd="sng" algn="ctr">
          <a:solidFill>
            <a:srgbClr val="45B451"/>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Medicines, diets, and regiments that reduce suffering</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DF4ABF7F-265C-43B3-AB3E-351BAA2665C0}" type="parTrans" cxnId="{3515A06F-8782-4AE5-B95A-71EA970944F2}">
      <dgm:prSet/>
      <dgm:spPr/>
      <dgm:t>
        <a:bodyPr/>
        <a:lstStyle/>
        <a:p>
          <a:endParaRPr lang="en-US"/>
        </a:p>
      </dgm:t>
    </dgm:pt>
    <dgm:pt modelId="{4F274BFE-C308-423B-B0B3-FAFF32A159A8}" type="sibTrans" cxnId="{3515A06F-8782-4AE5-B95A-71EA970944F2}">
      <dgm:prSet/>
      <dgm:spPr/>
      <dgm:t>
        <a:bodyPr/>
        <a:lstStyle/>
        <a:p>
          <a:endParaRPr lang="en-US"/>
        </a:p>
      </dgm:t>
    </dgm:pt>
    <dgm:pt modelId="{E4E4648F-5EFD-426F-8AD7-1243B84854AA}">
      <dgm:prSet phldrT="[Text]" custT="1"/>
      <dgm:spPr>
        <a:xfrm rot="5400000">
          <a:off x="4218330" y="989895"/>
          <a:ext cx="859749" cy="4778070"/>
        </a:xfrm>
        <a:prstGeom prst="round2SameRect">
          <a:avLst/>
        </a:prstGeom>
        <a:solidFill>
          <a:srgbClr val="4472C4">
            <a:tint val="40000"/>
            <a:alpha val="90000"/>
            <a:hueOff val="-5543816"/>
            <a:satOff val="-9612"/>
            <a:lumOff val="-967"/>
            <a:alphaOff val="0"/>
          </a:srgbClr>
        </a:solidFill>
        <a:ln w="12700" cap="flat" cmpd="sng" algn="ctr">
          <a:solidFill>
            <a:srgbClr val="45B451"/>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Ex: If joint pain is aggravated by heat and oil application, it is amavata (rheumatoid arthritis) not degenerative osteoarthritis</a:t>
          </a:r>
          <a:r>
            <a:rPr lang="en-US" sz="1200" dirty="0" smtClean="0">
              <a:solidFill>
                <a:sysClr val="windowText" lastClr="000000">
                  <a:hueOff val="0"/>
                  <a:satOff val="0"/>
                  <a:lumOff val="0"/>
                  <a:alphaOff val="0"/>
                </a:sysClr>
              </a:solidFill>
              <a:latin typeface="Calibri" panose="020F0502020204030204"/>
              <a:ea typeface="+mn-ea"/>
              <a:cs typeface="+mn-cs"/>
            </a:rPr>
            <a:t>.</a:t>
          </a:r>
          <a:endParaRPr lang="en-US" sz="1200" dirty="0">
            <a:solidFill>
              <a:sysClr val="windowText" lastClr="000000">
                <a:hueOff val="0"/>
                <a:satOff val="0"/>
                <a:lumOff val="0"/>
                <a:alphaOff val="0"/>
              </a:sysClr>
            </a:solidFill>
            <a:latin typeface="Calibri" panose="020F0502020204030204"/>
            <a:ea typeface="+mn-ea"/>
            <a:cs typeface="+mn-cs"/>
          </a:endParaRPr>
        </a:p>
      </dgm:t>
    </dgm:pt>
    <dgm:pt modelId="{B606D580-CBB3-42BC-9F73-C9D9AC67E616}" type="parTrans" cxnId="{99B9A4F9-845C-46E6-8047-208CC1805BC7}">
      <dgm:prSet/>
      <dgm:spPr/>
      <dgm:t>
        <a:bodyPr/>
        <a:lstStyle/>
        <a:p>
          <a:endParaRPr lang="en-US"/>
        </a:p>
      </dgm:t>
    </dgm:pt>
    <dgm:pt modelId="{4CE42B85-D3F4-47B8-883B-D72E31B71541}" type="sibTrans" cxnId="{99B9A4F9-845C-46E6-8047-208CC1805BC7}">
      <dgm:prSet/>
      <dgm:spPr/>
      <dgm:t>
        <a:bodyPr/>
        <a:lstStyle/>
        <a:p>
          <a:endParaRPr lang="en-US"/>
        </a:p>
      </dgm:t>
    </dgm:pt>
    <dgm:pt modelId="{1D1EDF39-B868-4173-AEE4-2013DF4801EF}">
      <dgm:prSet phldrT="[Text]" custT="1"/>
      <dgm:spPr>
        <a:xfrm rot="5400000">
          <a:off x="4235180" y="1961307"/>
          <a:ext cx="788853" cy="4778070"/>
        </a:xfrm>
        <a:prstGeom prst="round2SameRect">
          <a:avLst/>
        </a:prstGeom>
        <a:solidFill>
          <a:srgbClr val="4472C4">
            <a:tint val="40000"/>
            <a:alpha val="90000"/>
            <a:hueOff val="-7391755"/>
            <a:satOff val="-12816"/>
            <a:lumOff val="-1289"/>
            <a:alphaOff val="0"/>
          </a:srgbClr>
        </a:solidFill>
        <a:ln w="12700" cap="flat" cmpd="sng" algn="ctr">
          <a:solidFill>
            <a:srgbClr val="70AD47"/>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Ayurvedic pathology of disease</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FF84892A-759A-4A6B-94C3-B684483E6170}" type="parTrans" cxnId="{5118126F-20CF-4BE8-9BC5-011220B4D71A}">
      <dgm:prSet/>
      <dgm:spPr/>
      <dgm:t>
        <a:bodyPr/>
        <a:lstStyle/>
        <a:p>
          <a:endParaRPr lang="en-US"/>
        </a:p>
      </dgm:t>
    </dgm:pt>
    <dgm:pt modelId="{DDDBC65B-787A-441F-AAA7-19CAAED7F64B}" type="sibTrans" cxnId="{5118126F-20CF-4BE8-9BC5-011220B4D71A}">
      <dgm:prSet/>
      <dgm:spPr/>
      <dgm:t>
        <a:bodyPr/>
        <a:lstStyle/>
        <a:p>
          <a:endParaRPr lang="en-US"/>
        </a:p>
      </dgm:t>
    </dgm:pt>
    <dgm:pt modelId="{781E39F9-E0CD-4941-985A-3DFF1C8C4DE9}">
      <dgm:prSet phldrT="[Text]" custT="1"/>
      <dgm:spPr>
        <a:xfrm rot="5400000">
          <a:off x="4235180" y="1961307"/>
          <a:ext cx="788853" cy="4778070"/>
        </a:xfrm>
        <a:prstGeom prst="round2SameRect">
          <a:avLst/>
        </a:prstGeom>
        <a:solidFill>
          <a:srgbClr val="4472C4">
            <a:tint val="40000"/>
            <a:alpha val="90000"/>
            <a:hueOff val="-7391755"/>
            <a:satOff val="-12816"/>
            <a:lumOff val="-1289"/>
            <a:alphaOff val="0"/>
          </a:srgbClr>
        </a:solidFill>
        <a:ln w="12700" cap="flat" cmpd="sng" algn="ctr">
          <a:solidFill>
            <a:srgbClr val="70AD47"/>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How the causes triggered imbalance responsible for the current disease – from cause to vitiation of doshas and dhatus to disease</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0539EA3E-39A6-4920-AB42-68915091D8C8}" type="parTrans" cxnId="{9EF9B14E-1235-4480-A550-1493EC1EB6BC}">
      <dgm:prSet/>
      <dgm:spPr/>
      <dgm:t>
        <a:bodyPr/>
        <a:lstStyle/>
        <a:p>
          <a:endParaRPr lang="en-US"/>
        </a:p>
      </dgm:t>
    </dgm:pt>
    <dgm:pt modelId="{D091F559-B07B-4F98-A9E1-CDD789F2772C}" type="sibTrans" cxnId="{9EF9B14E-1235-4480-A550-1493EC1EB6BC}">
      <dgm:prSet/>
      <dgm:spPr/>
      <dgm:t>
        <a:bodyPr/>
        <a:lstStyle/>
        <a:p>
          <a:endParaRPr lang="en-US"/>
        </a:p>
      </dgm:t>
    </dgm:pt>
    <dgm:pt modelId="{A0A1CA54-87B4-4AA2-8337-4339FC049CA6}">
      <dgm:prSet phldrT="[Text]" custT="1"/>
      <dgm:spPr>
        <a:xfrm rot="5400000">
          <a:off x="4235180" y="1961307"/>
          <a:ext cx="788853" cy="4778070"/>
        </a:xfrm>
        <a:prstGeom prst="round2SameRect">
          <a:avLst/>
        </a:prstGeom>
        <a:solidFill>
          <a:srgbClr val="4472C4">
            <a:tint val="40000"/>
            <a:alpha val="90000"/>
            <a:hueOff val="-7391755"/>
            <a:satOff val="-12816"/>
            <a:lumOff val="-1289"/>
            <a:alphaOff val="0"/>
          </a:srgbClr>
        </a:solidFill>
        <a:ln w="12700" cap="flat" cmpd="sng" algn="ctr">
          <a:solidFill>
            <a:srgbClr val="70AD47"/>
          </a:solidFill>
          <a:prstDash val="solid"/>
          <a:miter lim="800000"/>
        </a:ln>
        <a:effectLst/>
      </dgm:spPr>
      <dgm:t>
        <a:bodyPr/>
        <a:lstStyle/>
        <a:p>
          <a:r>
            <a:rPr lang="en-US" sz="1600" dirty="0" smtClean="0">
              <a:solidFill>
                <a:sysClr val="windowText" lastClr="000000">
                  <a:hueOff val="0"/>
                  <a:satOff val="0"/>
                  <a:lumOff val="0"/>
                  <a:alphaOff val="0"/>
                </a:sysClr>
              </a:solidFill>
              <a:latin typeface="Calibri" panose="020F0502020204030204"/>
              <a:ea typeface="+mn-ea"/>
              <a:cs typeface="+mn-cs"/>
            </a:rPr>
            <a:t>Classified further by specific characteristics, dosha dominance, ext.</a:t>
          </a:r>
          <a:endParaRPr lang="en-US" sz="1600" dirty="0">
            <a:solidFill>
              <a:sysClr val="windowText" lastClr="000000">
                <a:hueOff val="0"/>
                <a:satOff val="0"/>
                <a:lumOff val="0"/>
                <a:alphaOff val="0"/>
              </a:sysClr>
            </a:solidFill>
            <a:latin typeface="Calibri" panose="020F0502020204030204"/>
            <a:ea typeface="+mn-ea"/>
            <a:cs typeface="+mn-cs"/>
          </a:endParaRPr>
        </a:p>
      </dgm:t>
    </dgm:pt>
    <dgm:pt modelId="{0491BF6B-8C22-45FB-9FB7-78CF3E33E7F3}" type="parTrans" cxnId="{706369D5-05D2-44FD-8B39-628A99EB97F1}">
      <dgm:prSet/>
      <dgm:spPr/>
      <dgm:t>
        <a:bodyPr/>
        <a:lstStyle/>
        <a:p>
          <a:endParaRPr lang="en-US"/>
        </a:p>
      </dgm:t>
    </dgm:pt>
    <dgm:pt modelId="{170EACFD-64D6-4255-9203-248798ACF3C2}" type="sibTrans" cxnId="{706369D5-05D2-44FD-8B39-628A99EB97F1}">
      <dgm:prSet/>
      <dgm:spPr/>
      <dgm:t>
        <a:bodyPr/>
        <a:lstStyle/>
        <a:p>
          <a:endParaRPr lang="en-US"/>
        </a:p>
      </dgm:t>
    </dgm:pt>
    <dgm:pt modelId="{897725A5-36FC-4CC4-B782-2E82643D5354}" type="pres">
      <dgm:prSet presAssocID="{F9E389A7-103F-4F6C-877C-A450BFEA1CD3}" presName="Name0" presStyleCnt="0">
        <dgm:presLayoutVars>
          <dgm:dir/>
          <dgm:animLvl val="lvl"/>
          <dgm:resizeHandles val="exact"/>
        </dgm:presLayoutVars>
      </dgm:prSet>
      <dgm:spPr/>
      <dgm:t>
        <a:bodyPr/>
        <a:lstStyle/>
        <a:p>
          <a:endParaRPr lang="en-US"/>
        </a:p>
      </dgm:t>
    </dgm:pt>
    <dgm:pt modelId="{DC91B1E2-20A1-4645-8452-72BA41936CAF}" type="pres">
      <dgm:prSet presAssocID="{B7B05C30-BFEC-40A0-84BB-5F22B9FDE638}" presName="linNode" presStyleCnt="0"/>
      <dgm:spPr/>
    </dgm:pt>
    <dgm:pt modelId="{40C8ACC4-A839-4D13-9F82-C83CE80FF2FB}" type="pres">
      <dgm:prSet presAssocID="{B7B05C30-BFEC-40A0-84BB-5F22B9FDE638}" presName="parentText" presStyleLbl="node1" presStyleIdx="0" presStyleCnt="5" custScaleX="67421">
        <dgm:presLayoutVars>
          <dgm:chMax val="1"/>
          <dgm:bulletEnabled val="1"/>
        </dgm:presLayoutVars>
      </dgm:prSet>
      <dgm:spPr/>
      <dgm:t>
        <a:bodyPr/>
        <a:lstStyle/>
        <a:p>
          <a:endParaRPr lang="en-US"/>
        </a:p>
      </dgm:t>
    </dgm:pt>
    <dgm:pt modelId="{CC1F3B34-42E1-4DD3-BED9-B911446D7208}" type="pres">
      <dgm:prSet presAssocID="{B7B05C30-BFEC-40A0-84BB-5F22B9FDE638}" presName="descendantText" presStyleLbl="alignAccFollowNode1" presStyleIdx="0" presStyleCnt="5" custScaleY="107586">
        <dgm:presLayoutVars>
          <dgm:bulletEnabled val="1"/>
        </dgm:presLayoutVars>
      </dgm:prSet>
      <dgm:spPr/>
      <dgm:t>
        <a:bodyPr/>
        <a:lstStyle/>
        <a:p>
          <a:endParaRPr lang="en-US"/>
        </a:p>
      </dgm:t>
    </dgm:pt>
    <dgm:pt modelId="{05006074-221E-405E-9378-DF6FA802B160}" type="pres">
      <dgm:prSet presAssocID="{E289FACE-8DD1-4F8E-8243-FDF82046D4A0}" presName="sp" presStyleCnt="0"/>
      <dgm:spPr/>
    </dgm:pt>
    <dgm:pt modelId="{97FB34D5-CF9F-499B-8B66-9B9996F6ECDD}" type="pres">
      <dgm:prSet presAssocID="{5466CE8A-BDBC-4FAD-BE58-C4366EAA99F8}" presName="linNode" presStyleCnt="0"/>
      <dgm:spPr/>
    </dgm:pt>
    <dgm:pt modelId="{48155CC2-C8EA-4502-A0BC-B5A5F2ECC66C}" type="pres">
      <dgm:prSet presAssocID="{5466CE8A-BDBC-4FAD-BE58-C4366EAA99F8}" presName="parentText" presStyleLbl="node1" presStyleIdx="1" presStyleCnt="5" custScaleX="69196">
        <dgm:presLayoutVars>
          <dgm:chMax val="1"/>
          <dgm:bulletEnabled val="1"/>
        </dgm:presLayoutVars>
      </dgm:prSet>
      <dgm:spPr/>
      <dgm:t>
        <a:bodyPr/>
        <a:lstStyle/>
        <a:p>
          <a:endParaRPr lang="en-US"/>
        </a:p>
      </dgm:t>
    </dgm:pt>
    <dgm:pt modelId="{C2E00C0C-FC84-497E-9EA8-867266D878B2}" type="pres">
      <dgm:prSet presAssocID="{5466CE8A-BDBC-4FAD-BE58-C4366EAA99F8}" presName="descendantText" presStyleLbl="alignAccFollowNode1" presStyleIdx="1" presStyleCnt="5" custScaleY="114591">
        <dgm:presLayoutVars>
          <dgm:bulletEnabled val="1"/>
        </dgm:presLayoutVars>
      </dgm:prSet>
      <dgm:spPr/>
      <dgm:t>
        <a:bodyPr/>
        <a:lstStyle/>
        <a:p>
          <a:endParaRPr lang="en-US"/>
        </a:p>
      </dgm:t>
    </dgm:pt>
    <dgm:pt modelId="{564140BB-1914-4BF9-B321-954CF5B1B40D}" type="pres">
      <dgm:prSet presAssocID="{33F7A350-F2A7-4E21-A7CB-890A6B37168F}" presName="sp" presStyleCnt="0"/>
      <dgm:spPr/>
    </dgm:pt>
    <dgm:pt modelId="{C76F52D5-084C-4D80-A264-736D4A433614}" type="pres">
      <dgm:prSet presAssocID="{4D3F0BA6-2C54-4986-8FAD-5AFA8DD607F0}" presName="linNode" presStyleCnt="0"/>
      <dgm:spPr/>
    </dgm:pt>
    <dgm:pt modelId="{FCC436F1-AF7F-4346-85DE-6ECDE106CA90}" type="pres">
      <dgm:prSet presAssocID="{4D3F0BA6-2C54-4986-8FAD-5AFA8DD607F0}" presName="parentText" presStyleLbl="node1" presStyleIdx="2" presStyleCnt="5" custScaleX="68654">
        <dgm:presLayoutVars>
          <dgm:chMax val="1"/>
          <dgm:bulletEnabled val="1"/>
        </dgm:presLayoutVars>
      </dgm:prSet>
      <dgm:spPr/>
      <dgm:t>
        <a:bodyPr/>
        <a:lstStyle/>
        <a:p>
          <a:endParaRPr lang="en-US"/>
        </a:p>
      </dgm:t>
    </dgm:pt>
    <dgm:pt modelId="{2483FC43-8B21-4461-8740-3D1D16F1CBDC}" type="pres">
      <dgm:prSet presAssocID="{4D3F0BA6-2C54-4986-8FAD-5AFA8DD607F0}" presName="descendantText" presStyleLbl="alignAccFollowNode1" presStyleIdx="2" presStyleCnt="5" custScaleY="113304">
        <dgm:presLayoutVars>
          <dgm:bulletEnabled val="1"/>
        </dgm:presLayoutVars>
      </dgm:prSet>
      <dgm:spPr/>
      <dgm:t>
        <a:bodyPr/>
        <a:lstStyle/>
        <a:p>
          <a:endParaRPr lang="en-US"/>
        </a:p>
      </dgm:t>
    </dgm:pt>
    <dgm:pt modelId="{6D3BFFF1-9654-49D5-B091-8DDF80FC4798}" type="pres">
      <dgm:prSet presAssocID="{1329FAA5-6046-4C02-B2E8-53AA0EC5CA17}" presName="sp" presStyleCnt="0"/>
      <dgm:spPr/>
    </dgm:pt>
    <dgm:pt modelId="{0DB1AB29-4445-400C-B573-EDDA5DE7761F}" type="pres">
      <dgm:prSet presAssocID="{08C56BBA-DEC0-4CFC-988E-87FC8829B700}" presName="linNode" presStyleCnt="0"/>
      <dgm:spPr/>
    </dgm:pt>
    <dgm:pt modelId="{AEC71E7C-A992-4E3F-B63E-C88DA220C625}" type="pres">
      <dgm:prSet presAssocID="{08C56BBA-DEC0-4CFC-988E-87FC8829B700}" presName="parentText" presStyleLbl="node1" presStyleIdx="3" presStyleCnt="5" custScaleX="68655">
        <dgm:presLayoutVars>
          <dgm:chMax val="1"/>
          <dgm:bulletEnabled val="1"/>
        </dgm:presLayoutVars>
      </dgm:prSet>
      <dgm:spPr/>
      <dgm:t>
        <a:bodyPr/>
        <a:lstStyle/>
        <a:p>
          <a:endParaRPr lang="en-US"/>
        </a:p>
      </dgm:t>
    </dgm:pt>
    <dgm:pt modelId="{4C45A707-3D6C-432E-A8FD-4BECC321C23D}" type="pres">
      <dgm:prSet presAssocID="{08C56BBA-DEC0-4CFC-988E-87FC8829B700}" presName="descendantText" presStyleLbl="alignAccFollowNode1" presStyleIdx="3" presStyleCnt="5" custScaleY="116163">
        <dgm:presLayoutVars>
          <dgm:bulletEnabled val="1"/>
        </dgm:presLayoutVars>
      </dgm:prSet>
      <dgm:spPr/>
      <dgm:t>
        <a:bodyPr/>
        <a:lstStyle/>
        <a:p>
          <a:endParaRPr lang="en-US"/>
        </a:p>
      </dgm:t>
    </dgm:pt>
    <dgm:pt modelId="{E50E704E-2E67-40EC-9B66-4CAAC2CCB019}" type="pres">
      <dgm:prSet presAssocID="{9BB97D4C-4114-431D-A275-E7D86B2D8131}" presName="sp" presStyleCnt="0"/>
      <dgm:spPr/>
    </dgm:pt>
    <dgm:pt modelId="{5C069B39-B269-4CD4-9A5C-56DC07C97109}" type="pres">
      <dgm:prSet presAssocID="{4E197A2D-EC35-4A84-AE3F-85386EF54ADF}" presName="linNode" presStyleCnt="0"/>
      <dgm:spPr/>
    </dgm:pt>
    <dgm:pt modelId="{4BC97701-CBFA-466E-B457-0853335C8100}" type="pres">
      <dgm:prSet presAssocID="{4E197A2D-EC35-4A84-AE3F-85386EF54ADF}" presName="parentText" presStyleLbl="node1" presStyleIdx="4" presStyleCnt="5" custScaleX="67963">
        <dgm:presLayoutVars>
          <dgm:chMax val="1"/>
          <dgm:bulletEnabled val="1"/>
        </dgm:presLayoutVars>
      </dgm:prSet>
      <dgm:spPr/>
      <dgm:t>
        <a:bodyPr/>
        <a:lstStyle/>
        <a:p>
          <a:endParaRPr lang="en-US"/>
        </a:p>
      </dgm:t>
    </dgm:pt>
    <dgm:pt modelId="{FE189C66-6FDA-4F73-A988-F2A4396535C1}" type="pres">
      <dgm:prSet presAssocID="{4E197A2D-EC35-4A84-AE3F-85386EF54ADF}" presName="descendantText" presStyleLbl="alignAccFollowNode1" presStyleIdx="4" presStyleCnt="5" custScaleY="106584">
        <dgm:presLayoutVars>
          <dgm:bulletEnabled val="1"/>
        </dgm:presLayoutVars>
      </dgm:prSet>
      <dgm:spPr/>
      <dgm:t>
        <a:bodyPr/>
        <a:lstStyle/>
        <a:p>
          <a:endParaRPr lang="en-US"/>
        </a:p>
      </dgm:t>
    </dgm:pt>
  </dgm:ptLst>
  <dgm:cxnLst>
    <dgm:cxn modelId="{684DACB2-745E-4A75-93DF-F0BADBBD2EE7}" type="presOf" srcId="{D99D44CA-7A5F-47C3-AA6B-B33EBDE4EAFC}" destId="{4C45A707-3D6C-432E-A8FD-4BECC321C23D}" srcOrd="0" destOrd="1" presId="urn:microsoft.com/office/officeart/2005/8/layout/vList5"/>
    <dgm:cxn modelId="{5118126F-20CF-4BE8-9BC5-011220B4D71A}" srcId="{4E197A2D-EC35-4A84-AE3F-85386EF54ADF}" destId="{1D1EDF39-B868-4173-AEE4-2013DF4801EF}" srcOrd="0" destOrd="0" parTransId="{FF84892A-759A-4A6B-94C3-B684483E6170}" sibTransId="{DDDBC65B-787A-441F-AAA7-19CAAED7F64B}"/>
    <dgm:cxn modelId="{513C62D3-AA17-4083-AAF7-4296E40BAE0B}" type="presOf" srcId="{1AAB2D5F-4A81-4F72-A6EC-B0359B733C5D}" destId="{4C45A707-3D6C-432E-A8FD-4BECC321C23D}" srcOrd="0" destOrd="0" presId="urn:microsoft.com/office/officeart/2005/8/layout/vList5"/>
    <dgm:cxn modelId="{23C93DA7-A0AD-49CF-8BA4-C8309589B313}" type="presOf" srcId="{F9E389A7-103F-4F6C-877C-A450BFEA1CD3}" destId="{897725A5-36FC-4CC4-B782-2E82643D5354}" srcOrd="0" destOrd="0" presId="urn:microsoft.com/office/officeart/2005/8/layout/vList5"/>
    <dgm:cxn modelId="{54856637-2C27-41A3-896B-6531ED3D6601}" type="presOf" srcId="{6B223A40-94FC-410E-83C3-64FAAB343784}" destId="{C2E00C0C-FC84-497E-9EA8-867266D878B2}" srcOrd="0" destOrd="2" presId="urn:microsoft.com/office/officeart/2005/8/layout/vList5"/>
    <dgm:cxn modelId="{1D3C20BB-2734-40B5-AE2C-64BB98197B38}" type="presOf" srcId="{E4E4648F-5EFD-426F-8AD7-1243B84854AA}" destId="{4C45A707-3D6C-432E-A8FD-4BECC321C23D}" srcOrd="0" destOrd="2" presId="urn:microsoft.com/office/officeart/2005/8/layout/vList5"/>
    <dgm:cxn modelId="{6C9222E8-76E9-447D-BD1D-F3EF20DF9604}" type="presOf" srcId="{74D47C96-4F21-423F-BF7A-2BE986E58129}" destId="{2483FC43-8B21-4461-8740-3D1D16F1CBDC}" srcOrd="0" destOrd="0" presId="urn:microsoft.com/office/officeart/2005/8/layout/vList5"/>
    <dgm:cxn modelId="{3D2449E5-3E7A-4BB4-8842-72447C392F29}" type="presOf" srcId="{3CB7018F-04B4-4B25-9FB8-CC8A9E7626D0}" destId="{CC1F3B34-42E1-4DD3-BED9-B911446D7208}" srcOrd="0" destOrd="1" presId="urn:microsoft.com/office/officeart/2005/8/layout/vList5"/>
    <dgm:cxn modelId="{94301FCE-EEC4-40DB-8782-780BA1CEECA9}" srcId="{B7B05C30-BFEC-40A0-84BB-5F22B9FDE638}" destId="{CA8CC9F7-549D-470C-A9B1-366921499EC5}" srcOrd="2" destOrd="0" parTransId="{FAF546EB-A34B-4D5C-8B5C-A61DCEFC85B8}" sibTransId="{048A948B-3419-4EE5-8488-4145E6DBC317}"/>
    <dgm:cxn modelId="{FCDEF39C-3DD6-4048-A7CD-4944764E7885}" srcId="{08C56BBA-DEC0-4CFC-988E-87FC8829B700}" destId="{1AAB2D5F-4A81-4F72-A6EC-B0359B733C5D}" srcOrd="0" destOrd="0" parTransId="{EC685B59-D7DF-4DE2-858F-090DBAA30DED}" sibTransId="{F09F7524-91A6-4B22-95A5-11C2F4F929BE}"/>
    <dgm:cxn modelId="{AF3BC917-4723-4340-8E28-87E65BFDFEE2}" type="presOf" srcId="{1D1EDF39-B868-4173-AEE4-2013DF4801EF}" destId="{FE189C66-6FDA-4F73-A988-F2A4396535C1}" srcOrd="0" destOrd="0" presId="urn:microsoft.com/office/officeart/2005/8/layout/vList5"/>
    <dgm:cxn modelId="{5F30D88D-ED37-4639-962F-87887E9DC70C}" srcId="{F9E389A7-103F-4F6C-877C-A450BFEA1CD3}" destId="{4E197A2D-EC35-4A84-AE3F-85386EF54ADF}" srcOrd="4" destOrd="0" parTransId="{0BB6F4EA-3D0C-4D0F-A15C-C947A6D14F49}" sibTransId="{8935A436-BC32-4BF2-BF4B-6D7364835C68}"/>
    <dgm:cxn modelId="{6AC957CF-886E-47C3-A02C-563054E59D6F}" type="presOf" srcId="{CA8CC9F7-549D-470C-A9B1-366921499EC5}" destId="{CC1F3B34-42E1-4DD3-BED9-B911446D7208}" srcOrd="0" destOrd="2" presId="urn:microsoft.com/office/officeart/2005/8/layout/vList5"/>
    <dgm:cxn modelId="{F42ACDB5-868F-4B26-8E91-984F1B48CD19}" type="presOf" srcId="{E8C5ED94-F655-45F6-A71B-1ABA318CEFF9}" destId="{C2E00C0C-FC84-497E-9EA8-867266D878B2}" srcOrd="0" destOrd="0" presId="urn:microsoft.com/office/officeart/2005/8/layout/vList5"/>
    <dgm:cxn modelId="{D94517E8-7D17-47E8-B97A-D6B83A9404BB}" srcId="{F9E389A7-103F-4F6C-877C-A450BFEA1CD3}" destId="{5466CE8A-BDBC-4FAD-BE58-C4366EAA99F8}" srcOrd="1" destOrd="0" parTransId="{B96DE4C4-120F-492F-A82D-8FEE599F1D3E}" sibTransId="{33F7A350-F2A7-4E21-A7CB-890A6B37168F}"/>
    <dgm:cxn modelId="{F419536B-0A01-4E2F-A717-F8CFC9512F6B}" type="presOf" srcId="{A9AB7AA8-5FA4-4D6B-B32B-72FA1DDF1838}" destId="{C2E00C0C-FC84-497E-9EA8-867266D878B2}" srcOrd="0" destOrd="1" presId="urn:microsoft.com/office/officeart/2005/8/layout/vList5"/>
    <dgm:cxn modelId="{977B076A-C45F-414D-855C-546DAB5D5F0B}" type="presOf" srcId="{4E197A2D-EC35-4A84-AE3F-85386EF54ADF}" destId="{4BC97701-CBFA-466E-B457-0853335C8100}" srcOrd="0" destOrd="0" presId="urn:microsoft.com/office/officeart/2005/8/layout/vList5"/>
    <dgm:cxn modelId="{C9F6954F-B35B-40A8-BE1E-1F8B1687E546}" type="presOf" srcId="{C37FF845-4948-4CAD-A716-44A792E32335}" destId="{2483FC43-8B21-4461-8740-3D1D16F1CBDC}" srcOrd="0" destOrd="1" presId="urn:microsoft.com/office/officeart/2005/8/layout/vList5"/>
    <dgm:cxn modelId="{E46C1E03-76D7-49A6-8DFA-75EAB9EE6E5F}" type="presOf" srcId="{31123C74-5B30-4472-8518-61CAB6DFAD83}" destId="{2483FC43-8B21-4461-8740-3D1D16F1CBDC}" srcOrd="0" destOrd="2" presId="urn:microsoft.com/office/officeart/2005/8/layout/vList5"/>
    <dgm:cxn modelId="{9EF9B14E-1235-4480-A550-1493EC1EB6BC}" srcId="{4E197A2D-EC35-4A84-AE3F-85386EF54ADF}" destId="{781E39F9-E0CD-4941-985A-3DFF1C8C4DE9}" srcOrd="1" destOrd="0" parTransId="{0539EA3E-39A6-4920-AB42-68915091D8C8}" sibTransId="{D091F559-B07B-4F98-A9E1-CDD789F2772C}"/>
    <dgm:cxn modelId="{54F2D2EA-1CDA-4FB1-BB08-D4D23449A870}" srcId="{5466CE8A-BDBC-4FAD-BE58-C4366EAA99F8}" destId="{6B223A40-94FC-410E-83C3-64FAAB343784}" srcOrd="2" destOrd="0" parTransId="{68AC7183-9A3E-47CF-B479-9E59FDAB1F17}" sibTransId="{1EE9687C-2B7B-4A6A-95FA-B019A44F5EA9}"/>
    <dgm:cxn modelId="{582C2641-2418-4E23-9683-43CF79C25081}" srcId="{4D3F0BA6-2C54-4986-8FAD-5AFA8DD607F0}" destId="{C37FF845-4948-4CAD-A716-44A792E32335}" srcOrd="1" destOrd="0" parTransId="{40CCEF28-74DF-4EAE-9358-FBF15AF78D4D}" sibTransId="{63906627-3214-4F94-B6EB-FE6AC181B758}"/>
    <dgm:cxn modelId="{3515A06F-8782-4AE5-B95A-71EA970944F2}" srcId="{08C56BBA-DEC0-4CFC-988E-87FC8829B700}" destId="{D99D44CA-7A5F-47C3-AA6B-B33EBDE4EAFC}" srcOrd="1" destOrd="0" parTransId="{DF4ABF7F-265C-43B3-AB3E-351BAA2665C0}" sibTransId="{4F274BFE-C308-423B-B0B3-FAFF32A159A8}"/>
    <dgm:cxn modelId="{EA5A2C06-7175-42B0-99C1-255090A0BC26}" type="presOf" srcId="{781E39F9-E0CD-4941-985A-3DFF1C8C4DE9}" destId="{FE189C66-6FDA-4F73-A988-F2A4396535C1}" srcOrd="0" destOrd="1" presId="urn:microsoft.com/office/officeart/2005/8/layout/vList5"/>
    <dgm:cxn modelId="{611B5BBD-19D8-4467-858A-82E540310E7A}" srcId="{B7B05C30-BFEC-40A0-84BB-5F22B9FDE638}" destId="{3CB7018F-04B4-4B25-9FB8-CC8A9E7626D0}" srcOrd="1" destOrd="0" parTransId="{D11296A1-3FA8-41C0-B707-E514936EB06B}" sibTransId="{7C1BB635-E119-476C-AEFF-4C83BE6962C8}"/>
    <dgm:cxn modelId="{706369D5-05D2-44FD-8B39-628A99EB97F1}" srcId="{4E197A2D-EC35-4A84-AE3F-85386EF54ADF}" destId="{A0A1CA54-87B4-4AA2-8337-4339FC049CA6}" srcOrd="2" destOrd="0" parTransId="{0491BF6B-8C22-45FB-9FB7-78CF3E33E7F3}" sibTransId="{170EACFD-64D6-4255-9203-248798ACF3C2}"/>
    <dgm:cxn modelId="{197123FA-50AB-4FEF-AA36-84A2E065FE9C}" srcId="{F9E389A7-103F-4F6C-877C-A450BFEA1CD3}" destId="{B7B05C30-BFEC-40A0-84BB-5F22B9FDE638}" srcOrd="0" destOrd="0" parTransId="{02471BA5-A5D6-4678-91B9-49B586721359}" sibTransId="{E289FACE-8DD1-4F8E-8243-FDF82046D4A0}"/>
    <dgm:cxn modelId="{1E6D4F8B-E48C-43C9-B501-757B4CC6E158}" type="presOf" srcId="{5466CE8A-BDBC-4FAD-BE58-C4366EAA99F8}" destId="{48155CC2-C8EA-4502-A0BC-B5A5F2ECC66C}" srcOrd="0" destOrd="0" presId="urn:microsoft.com/office/officeart/2005/8/layout/vList5"/>
    <dgm:cxn modelId="{3D30A5B7-69BD-42A6-93BD-FCF24ED8D355}" type="presOf" srcId="{4D3F0BA6-2C54-4986-8FAD-5AFA8DD607F0}" destId="{FCC436F1-AF7F-4346-85DE-6ECDE106CA90}" srcOrd="0" destOrd="0" presId="urn:microsoft.com/office/officeart/2005/8/layout/vList5"/>
    <dgm:cxn modelId="{00BA07E5-F673-4EB5-B925-C4EF82F36C78}" type="presOf" srcId="{C79FBF82-2D49-4F2A-A0AA-D7BBD3C74405}" destId="{CC1F3B34-42E1-4DD3-BED9-B911446D7208}" srcOrd="0" destOrd="0" presId="urn:microsoft.com/office/officeart/2005/8/layout/vList5"/>
    <dgm:cxn modelId="{3E1FAD17-ACB5-4402-BD26-8A5A7F9BE3D4}" srcId="{5466CE8A-BDBC-4FAD-BE58-C4366EAA99F8}" destId="{E8C5ED94-F655-45F6-A71B-1ABA318CEFF9}" srcOrd="0" destOrd="0" parTransId="{A5FBB95E-58C2-4794-AF56-698EF6788317}" sibTransId="{1F6B3299-1EED-4B1A-9AD0-FE90230F6AFD}"/>
    <dgm:cxn modelId="{A97875F1-1ECB-419E-BD71-4A293BB16F3E}" type="presOf" srcId="{A0A1CA54-87B4-4AA2-8337-4339FC049CA6}" destId="{FE189C66-6FDA-4F73-A988-F2A4396535C1}" srcOrd="0" destOrd="2" presId="urn:microsoft.com/office/officeart/2005/8/layout/vList5"/>
    <dgm:cxn modelId="{893FEC14-5EC0-43EF-9EA1-527E0B962D9C}" type="presOf" srcId="{08C56BBA-DEC0-4CFC-988E-87FC8829B700}" destId="{AEC71E7C-A992-4E3F-B63E-C88DA220C625}" srcOrd="0" destOrd="0" presId="urn:microsoft.com/office/officeart/2005/8/layout/vList5"/>
    <dgm:cxn modelId="{36048B26-8D16-446D-995A-335C43150687}" srcId="{F9E389A7-103F-4F6C-877C-A450BFEA1CD3}" destId="{08C56BBA-DEC0-4CFC-988E-87FC8829B700}" srcOrd="3" destOrd="0" parTransId="{9C7817A4-F907-4298-80B4-D2DCA70855AF}" sibTransId="{9BB97D4C-4114-431D-A275-E7D86B2D8131}"/>
    <dgm:cxn modelId="{D38781AA-BD07-463A-8E96-ED38CF0B8F35}" srcId="{B7B05C30-BFEC-40A0-84BB-5F22B9FDE638}" destId="{C79FBF82-2D49-4F2A-A0AA-D7BBD3C74405}" srcOrd="0" destOrd="0" parTransId="{71C099A9-E8E6-426E-9BE2-5938F2D3F869}" sibTransId="{B4A54520-8856-466E-B276-0C2EBBC1F5F0}"/>
    <dgm:cxn modelId="{644EEE3A-8D3C-4B15-B04A-7F15E3325ECD}" type="presOf" srcId="{B7B05C30-BFEC-40A0-84BB-5F22B9FDE638}" destId="{40C8ACC4-A839-4D13-9F82-C83CE80FF2FB}" srcOrd="0" destOrd="0" presId="urn:microsoft.com/office/officeart/2005/8/layout/vList5"/>
    <dgm:cxn modelId="{0112B01B-7352-41E8-822A-37D10D0929A5}" srcId="{F9E389A7-103F-4F6C-877C-A450BFEA1CD3}" destId="{4D3F0BA6-2C54-4986-8FAD-5AFA8DD607F0}" srcOrd="2" destOrd="0" parTransId="{3F52E1B7-9ABE-4FCD-8F45-1D656330E76F}" sibTransId="{1329FAA5-6046-4C02-B2E8-53AA0EC5CA17}"/>
    <dgm:cxn modelId="{99B9A4F9-845C-46E6-8047-208CC1805BC7}" srcId="{08C56BBA-DEC0-4CFC-988E-87FC8829B700}" destId="{E4E4648F-5EFD-426F-8AD7-1243B84854AA}" srcOrd="2" destOrd="0" parTransId="{B606D580-CBB3-42BC-9F73-C9D9AC67E616}" sibTransId="{4CE42B85-D3F4-47B8-883B-D72E31B71541}"/>
    <dgm:cxn modelId="{1F59EAC1-E38F-42B4-AC0B-7B883524C314}" srcId="{4D3F0BA6-2C54-4986-8FAD-5AFA8DD607F0}" destId="{74D47C96-4F21-423F-BF7A-2BE986E58129}" srcOrd="0" destOrd="0" parTransId="{2D21E779-EA70-4C67-86FE-563CC59B273E}" sibTransId="{2C361D36-343E-4675-BBC6-41BD237E5D7D}"/>
    <dgm:cxn modelId="{99B18E56-0148-4E19-8ACE-8711E305CF10}" srcId="{4D3F0BA6-2C54-4986-8FAD-5AFA8DD607F0}" destId="{31123C74-5B30-4472-8518-61CAB6DFAD83}" srcOrd="2" destOrd="0" parTransId="{37795A72-9D81-444C-B86A-BDF4A8AAA79A}" sibTransId="{EE909666-3DC9-4451-8146-C62837F3665A}"/>
    <dgm:cxn modelId="{D5081FD7-708A-408F-92D6-947431E20A99}" srcId="{5466CE8A-BDBC-4FAD-BE58-C4366EAA99F8}" destId="{A9AB7AA8-5FA4-4D6B-B32B-72FA1DDF1838}" srcOrd="1" destOrd="0" parTransId="{C39A2E63-13C5-461B-B2EE-E3D48A1F9654}" sibTransId="{B2C89231-589D-4E0A-8F58-67DF4B75F235}"/>
    <dgm:cxn modelId="{CA3D5277-B553-42F1-9F85-1FA249FB1051}" type="presParOf" srcId="{897725A5-36FC-4CC4-B782-2E82643D5354}" destId="{DC91B1E2-20A1-4645-8452-72BA41936CAF}" srcOrd="0" destOrd="0" presId="urn:microsoft.com/office/officeart/2005/8/layout/vList5"/>
    <dgm:cxn modelId="{F44B8664-02C1-406B-AEB2-34E274C88B5B}" type="presParOf" srcId="{DC91B1E2-20A1-4645-8452-72BA41936CAF}" destId="{40C8ACC4-A839-4D13-9F82-C83CE80FF2FB}" srcOrd="0" destOrd="0" presId="urn:microsoft.com/office/officeart/2005/8/layout/vList5"/>
    <dgm:cxn modelId="{6B6503AE-20E9-441D-8DFD-6A91D5270597}" type="presParOf" srcId="{DC91B1E2-20A1-4645-8452-72BA41936CAF}" destId="{CC1F3B34-42E1-4DD3-BED9-B911446D7208}" srcOrd="1" destOrd="0" presId="urn:microsoft.com/office/officeart/2005/8/layout/vList5"/>
    <dgm:cxn modelId="{1E44F5C3-FB82-48BC-8A5E-B2A66BE72ABA}" type="presParOf" srcId="{897725A5-36FC-4CC4-B782-2E82643D5354}" destId="{05006074-221E-405E-9378-DF6FA802B160}" srcOrd="1" destOrd="0" presId="urn:microsoft.com/office/officeart/2005/8/layout/vList5"/>
    <dgm:cxn modelId="{520072F7-BD92-4670-80AD-6F4C243FCF58}" type="presParOf" srcId="{897725A5-36FC-4CC4-B782-2E82643D5354}" destId="{97FB34D5-CF9F-499B-8B66-9B9996F6ECDD}" srcOrd="2" destOrd="0" presId="urn:microsoft.com/office/officeart/2005/8/layout/vList5"/>
    <dgm:cxn modelId="{6786232A-C5DB-46BB-908C-FC32869B6A5F}" type="presParOf" srcId="{97FB34D5-CF9F-499B-8B66-9B9996F6ECDD}" destId="{48155CC2-C8EA-4502-A0BC-B5A5F2ECC66C}" srcOrd="0" destOrd="0" presId="urn:microsoft.com/office/officeart/2005/8/layout/vList5"/>
    <dgm:cxn modelId="{DE18B17E-51D0-4F4B-BBB0-553ABBC6BA44}" type="presParOf" srcId="{97FB34D5-CF9F-499B-8B66-9B9996F6ECDD}" destId="{C2E00C0C-FC84-497E-9EA8-867266D878B2}" srcOrd="1" destOrd="0" presId="urn:microsoft.com/office/officeart/2005/8/layout/vList5"/>
    <dgm:cxn modelId="{DFA80DAA-67AB-4197-B9FE-9FF07DDFBD87}" type="presParOf" srcId="{897725A5-36FC-4CC4-B782-2E82643D5354}" destId="{564140BB-1914-4BF9-B321-954CF5B1B40D}" srcOrd="3" destOrd="0" presId="urn:microsoft.com/office/officeart/2005/8/layout/vList5"/>
    <dgm:cxn modelId="{5CC1DD27-0263-4457-93B9-B126788C13D0}" type="presParOf" srcId="{897725A5-36FC-4CC4-B782-2E82643D5354}" destId="{C76F52D5-084C-4D80-A264-736D4A433614}" srcOrd="4" destOrd="0" presId="urn:microsoft.com/office/officeart/2005/8/layout/vList5"/>
    <dgm:cxn modelId="{765C6D69-773E-4727-AF7D-0E5EE94B83D5}" type="presParOf" srcId="{C76F52D5-084C-4D80-A264-736D4A433614}" destId="{FCC436F1-AF7F-4346-85DE-6ECDE106CA90}" srcOrd="0" destOrd="0" presId="urn:microsoft.com/office/officeart/2005/8/layout/vList5"/>
    <dgm:cxn modelId="{B278717A-17E1-4EB8-A4A9-838151772C7B}" type="presParOf" srcId="{C76F52D5-084C-4D80-A264-736D4A433614}" destId="{2483FC43-8B21-4461-8740-3D1D16F1CBDC}" srcOrd="1" destOrd="0" presId="urn:microsoft.com/office/officeart/2005/8/layout/vList5"/>
    <dgm:cxn modelId="{E8BF3294-628F-45D8-9F78-B845A73B1FEC}" type="presParOf" srcId="{897725A5-36FC-4CC4-B782-2E82643D5354}" destId="{6D3BFFF1-9654-49D5-B091-8DDF80FC4798}" srcOrd="5" destOrd="0" presId="urn:microsoft.com/office/officeart/2005/8/layout/vList5"/>
    <dgm:cxn modelId="{8095228C-DD36-4F5F-B5B0-5AF036012A72}" type="presParOf" srcId="{897725A5-36FC-4CC4-B782-2E82643D5354}" destId="{0DB1AB29-4445-400C-B573-EDDA5DE7761F}" srcOrd="6" destOrd="0" presId="urn:microsoft.com/office/officeart/2005/8/layout/vList5"/>
    <dgm:cxn modelId="{69EABF0B-B5B0-49C5-BDA0-3F86FC607EA4}" type="presParOf" srcId="{0DB1AB29-4445-400C-B573-EDDA5DE7761F}" destId="{AEC71E7C-A992-4E3F-B63E-C88DA220C625}" srcOrd="0" destOrd="0" presId="urn:microsoft.com/office/officeart/2005/8/layout/vList5"/>
    <dgm:cxn modelId="{67B56888-B580-442F-8F2A-386990CDD1F5}" type="presParOf" srcId="{0DB1AB29-4445-400C-B573-EDDA5DE7761F}" destId="{4C45A707-3D6C-432E-A8FD-4BECC321C23D}" srcOrd="1" destOrd="0" presId="urn:microsoft.com/office/officeart/2005/8/layout/vList5"/>
    <dgm:cxn modelId="{E26AD3C7-EA65-47B4-B816-74D68DBF7E21}" type="presParOf" srcId="{897725A5-36FC-4CC4-B782-2E82643D5354}" destId="{E50E704E-2E67-40EC-9B66-4CAAC2CCB019}" srcOrd="7" destOrd="0" presId="urn:microsoft.com/office/officeart/2005/8/layout/vList5"/>
    <dgm:cxn modelId="{7CA41513-E9D1-418A-BCAA-D26C344248CA}" type="presParOf" srcId="{897725A5-36FC-4CC4-B782-2E82643D5354}" destId="{5C069B39-B269-4CD4-9A5C-56DC07C97109}" srcOrd="8" destOrd="0" presId="urn:microsoft.com/office/officeart/2005/8/layout/vList5"/>
    <dgm:cxn modelId="{065C49D9-B7A9-4037-8726-1A2AE5E25C64}" type="presParOf" srcId="{5C069B39-B269-4CD4-9A5C-56DC07C97109}" destId="{4BC97701-CBFA-466E-B457-0853335C8100}" srcOrd="0" destOrd="0" presId="urn:microsoft.com/office/officeart/2005/8/layout/vList5"/>
    <dgm:cxn modelId="{A9A606C6-6F72-4177-8049-3807DB7D0242}" type="presParOf" srcId="{5C069B39-B269-4CD4-9A5C-56DC07C97109}" destId="{FE189C66-6FDA-4F73-A988-F2A4396535C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F24BDFD-A408-4D4B-9FA6-06DA98B58BAB}"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805F93C2-3552-4705-9BBB-D0982DE395B8}">
      <dgm:prSet phldrT="[Text]" custT="1"/>
      <dgm:spPr>
        <a:solidFill>
          <a:schemeClr val="accent1"/>
        </a:solidFill>
      </dgm:spPr>
      <dgm:t>
        <a:bodyPr/>
        <a:lstStyle/>
        <a:p>
          <a:pPr algn="ctr"/>
          <a:r>
            <a:rPr lang="en-US" sz="2800" dirty="0" smtClean="0">
              <a:solidFill>
                <a:schemeClr val="bg1"/>
              </a:solidFill>
            </a:rPr>
            <a:t>Ayurvedic Consultation</a:t>
          </a:r>
          <a:endParaRPr lang="en-US" sz="2800" dirty="0">
            <a:solidFill>
              <a:schemeClr val="bg1"/>
            </a:solidFill>
          </a:endParaRPr>
        </a:p>
      </dgm:t>
    </dgm:pt>
    <dgm:pt modelId="{7476652D-FBE5-49B9-9256-47B2325572B8}" type="parTrans" cxnId="{DAF25079-9C3A-41F1-B258-CE4A210B15A3}">
      <dgm:prSet/>
      <dgm:spPr/>
      <dgm:t>
        <a:bodyPr/>
        <a:lstStyle/>
        <a:p>
          <a:endParaRPr lang="en-US"/>
        </a:p>
      </dgm:t>
    </dgm:pt>
    <dgm:pt modelId="{74136DBF-8568-4C73-A1C8-ECC0AA74F802}" type="sibTrans" cxnId="{DAF25079-9C3A-41F1-B258-CE4A210B15A3}">
      <dgm:prSet/>
      <dgm:spPr/>
      <dgm:t>
        <a:bodyPr/>
        <a:lstStyle/>
        <a:p>
          <a:endParaRPr lang="en-US"/>
        </a:p>
      </dgm:t>
    </dgm:pt>
    <dgm:pt modelId="{0B229E44-B434-4306-A8EB-E9B4AA1B404B}" type="asst">
      <dgm:prSet phldrT="[Text]" custT="1"/>
      <dgm:spPr>
        <a:solidFill>
          <a:schemeClr val="accent1"/>
        </a:solidFill>
      </dgm:spPr>
      <dgm:t>
        <a:bodyPr/>
        <a:lstStyle/>
        <a:p>
          <a:pPr algn="ctr"/>
          <a:r>
            <a:rPr lang="en-US" sz="2400" smtClean="0">
              <a:solidFill>
                <a:schemeClr val="bg1"/>
              </a:solidFill>
            </a:rPr>
            <a:t>3 Fold Assessment</a:t>
          </a:r>
          <a:endParaRPr lang="en-US" sz="2400" dirty="0">
            <a:solidFill>
              <a:schemeClr val="bg1"/>
            </a:solidFill>
          </a:endParaRPr>
        </a:p>
      </dgm:t>
    </dgm:pt>
    <dgm:pt modelId="{A0AF8E0C-F4C4-4EB8-ACF5-59F4F5A9D6F2}" type="parTrans" cxnId="{1867DA31-C5C3-495D-A38B-D64D90FBF975}">
      <dgm:prSet/>
      <dgm:spPr/>
      <dgm:t>
        <a:bodyPr/>
        <a:lstStyle/>
        <a:p>
          <a:endParaRPr lang="en-US"/>
        </a:p>
      </dgm:t>
    </dgm:pt>
    <dgm:pt modelId="{654451D8-ED0F-42F6-A077-44066FA27C9A}" type="sibTrans" cxnId="{1867DA31-C5C3-495D-A38B-D64D90FBF975}">
      <dgm:prSet/>
      <dgm:spPr/>
      <dgm:t>
        <a:bodyPr/>
        <a:lstStyle/>
        <a:p>
          <a:endParaRPr lang="en-US"/>
        </a:p>
      </dgm:t>
    </dgm:pt>
    <dgm:pt modelId="{B8684BE0-B506-40E2-9AB9-8BAE89311A28}">
      <dgm:prSet phldrT="[Text]" custT="1"/>
      <dgm:spPr>
        <a:solidFill>
          <a:schemeClr val="accent1"/>
        </a:solidFill>
      </dgm:spPr>
      <dgm:t>
        <a:bodyPr/>
        <a:lstStyle/>
        <a:p>
          <a:pPr algn="ctr"/>
          <a:r>
            <a:rPr lang="en-US" sz="2400" smtClean="0">
              <a:solidFill>
                <a:schemeClr val="bg1"/>
              </a:solidFill>
            </a:rPr>
            <a:t>10 Point Examination</a:t>
          </a:r>
          <a:endParaRPr lang="en-US" sz="2400" dirty="0">
            <a:solidFill>
              <a:schemeClr val="bg1"/>
            </a:solidFill>
          </a:endParaRPr>
        </a:p>
      </dgm:t>
    </dgm:pt>
    <dgm:pt modelId="{C231DA62-0931-4EA6-8785-C7CCB378F796}" type="parTrans" cxnId="{42C56582-A8A3-4176-928F-F94E77303124}">
      <dgm:prSet/>
      <dgm:spPr/>
      <dgm:t>
        <a:bodyPr/>
        <a:lstStyle/>
        <a:p>
          <a:endParaRPr lang="en-US"/>
        </a:p>
      </dgm:t>
    </dgm:pt>
    <dgm:pt modelId="{FB3144EB-8B49-4444-9FD3-D17919460572}" type="sibTrans" cxnId="{42C56582-A8A3-4176-928F-F94E77303124}">
      <dgm:prSet/>
      <dgm:spPr/>
      <dgm:t>
        <a:bodyPr/>
        <a:lstStyle/>
        <a:p>
          <a:endParaRPr lang="en-US"/>
        </a:p>
      </dgm:t>
    </dgm:pt>
    <dgm:pt modelId="{14A4268A-FD0B-468A-B90A-893BD6D78869}">
      <dgm:prSet phldrT="[Text]" custT="1"/>
      <dgm:spPr/>
      <dgm:t>
        <a:bodyPr/>
        <a:lstStyle/>
        <a:p>
          <a:pPr algn="ctr"/>
          <a:r>
            <a:rPr lang="en-US" sz="2400" smtClean="0">
              <a:solidFill>
                <a:schemeClr val="bg1"/>
              </a:solidFill>
            </a:rPr>
            <a:t>8 Part Examination</a:t>
          </a:r>
          <a:endParaRPr lang="en-US" sz="2400" dirty="0">
            <a:solidFill>
              <a:schemeClr val="bg1"/>
            </a:solidFill>
          </a:endParaRPr>
        </a:p>
      </dgm:t>
    </dgm:pt>
    <dgm:pt modelId="{9C89D0CB-12CC-494B-8DEC-515E56102946}" type="parTrans" cxnId="{536A2DA5-C36C-41B5-BF2A-7B611F32077D}">
      <dgm:prSet/>
      <dgm:spPr/>
      <dgm:t>
        <a:bodyPr/>
        <a:lstStyle/>
        <a:p>
          <a:endParaRPr lang="en-US"/>
        </a:p>
      </dgm:t>
    </dgm:pt>
    <dgm:pt modelId="{83FE6299-583F-441A-8DB2-CE3269BFB501}" type="sibTrans" cxnId="{536A2DA5-C36C-41B5-BF2A-7B611F32077D}">
      <dgm:prSet/>
      <dgm:spPr/>
      <dgm:t>
        <a:bodyPr/>
        <a:lstStyle/>
        <a:p>
          <a:endParaRPr lang="en-US"/>
        </a:p>
      </dgm:t>
    </dgm:pt>
    <dgm:pt modelId="{A7AFC26E-E1F0-4F02-93D6-AFF562151FA3}" type="pres">
      <dgm:prSet presAssocID="{DF24BDFD-A408-4D4B-9FA6-06DA98B58BAB}" presName="hierChild1" presStyleCnt="0">
        <dgm:presLayoutVars>
          <dgm:chPref val="1"/>
          <dgm:dir/>
          <dgm:animOne val="branch"/>
          <dgm:animLvl val="lvl"/>
          <dgm:resizeHandles/>
        </dgm:presLayoutVars>
      </dgm:prSet>
      <dgm:spPr/>
      <dgm:t>
        <a:bodyPr/>
        <a:lstStyle/>
        <a:p>
          <a:endParaRPr lang="en-US"/>
        </a:p>
      </dgm:t>
    </dgm:pt>
    <dgm:pt modelId="{24730AB2-8372-40C6-84A5-92089A666F2A}" type="pres">
      <dgm:prSet presAssocID="{805F93C2-3552-4705-9BBB-D0982DE395B8}" presName="hierRoot1" presStyleCnt="0"/>
      <dgm:spPr/>
      <dgm:t>
        <a:bodyPr/>
        <a:lstStyle/>
        <a:p>
          <a:endParaRPr lang="en-US"/>
        </a:p>
      </dgm:t>
    </dgm:pt>
    <dgm:pt modelId="{2B647B7F-314A-486D-8C05-E68E9D9A074F}" type="pres">
      <dgm:prSet presAssocID="{805F93C2-3552-4705-9BBB-D0982DE395B8}" presName="composite" presStyleCnt="0"/>
      <dgm:spPr/>
      <dgm:t>
        <a:bodyPr/>
        <a:lstStyle/>
        <a:p>
          <a:endParaRPr lang="en-US"/>
        </a:p>
      </dgm:t>
    </dgm:pt>
    <dgm:pt modelId="{4DB0854A-BD0E-435E-A254-EAC27DE71A54}" type="pres">
      <dgm:prSet presAssocID="{805F93C2-3552-4705-9BBB-D0982DE395B8}" presName="image" presStyleLbl="node0" presStyleIdx="0" presStyleCnt="1" custScaleX="944504" custScaleY="142746" custLinFactNeighborX="-9702" custLinFactNeighborY="-33618"/>
      <dgm:spPr>
        <a:prstGeom prst="roundRect">
          <a:avLst/>
        </a:prstGeom>
      </dgm:spPr>
      <dgm:t>
        <a:bodyPr/>
        <a:lstStyle/>
        <a:p>
          <a:endParaRPr lang="en-US"/>
        </a:p>
      </dgm:t>
    </dgm:pt>
    <dgm:pt modelId="{2D5E953E-4CBD-44FF-9826-61C30D3D9E0B}" type="pres">
      <dgm:prSet presAssocID="{805F93C2-3552-4705-9BBB-D0982DE395B8}" presName="text" presStyleLbl="revTx" presStyleIdx="0" presStyleCnt="4" custScaleX="597824" custScaleY="122789" custLinFactNeighborX="-86622" custLinFactNeighborY="-33491">
        <dgm:presLayoutVars>
          <dgm:chPref val="3"/>
        </dgm:presLayoutVars>
      </dgm:prSet>
      <dgm:spPr/>
      <dgm:t>
        <a:bodyPr/>
        <a:lstStyle/>
        <a:p>
          <a:endParaRPr lang="en-US"/>
        </a:p>
      </dgm:t>
    </dgm:pt>
    <dgm:pt modelId="{839BB186-59CE-447B-B11D-303D261521CF}" type="pres">
      <dgm:prSet presAssocID="{805F93C2-3552-4705-9BBB-D0982DE395B8}" presName="hierChild2" presStyleCnt="0"/>
      <dgm:spPr/>
      <dgm:t>
        <a:bodyPr/>
        <a:lstStyle/>
        <a:p>
          <a:endParaRPr lang="en-US"/>
        </a:p>
      </dgm:t>
    </dgm:pt>
    <dgm:pt modelId="{8680876C-FA74-4A6C-BB80-974371703970}" type="pres">
      <dgm:prSet presAssocID="{A0AF8E0C-F4C4-4EB8-ACF5-59F4F5A9D6F2}" presName="Name10" presStyleLbl="parChTrans1D2" presStyleIdx="0" presStyleCnt="3"/>
      <dgm:spPr/>
      <dgm:t>
        <a:bodyPr/>
        <a:lstStyle/>
        <a:p>
          <a:endParaRPr lang="en-US"/>
        </a:p>
      </dgm:t>
    </dgm:pt>
    <dgm:pt modelId="{75ACD5E8-A72D-4F83-B2BB-2CD6799436F0}" type="pres">
      <dgm:prSet presAssocID="{0B229E44-B434-4306-A8EB-E9B4AA1B404B}" presName="hierRoot2" presStyleCnt="0"/>
      <dgm:spPr/>
      <dgm:t>
        <a:bodyPr/>
        <a:lstStyle/>
        <a:p>
          <a:endParaRPr lang="en-US"/>
        </a:p>
      </dgm:t>
    </dgm:pt>
    <dgm:pt modelId="{731D1453-74ED-48FB-B027-620C88C0F314}" type="pres">
      <dgm:prSet presAssocID="{0B229E44-B434-4306-A8EB-E9B4AA1B404B}" presName="composite2" presStyleCnt="0"/>
      <dgm:spPr/>
      <dgm:t>
        <a:bodyPr/>
        <a:lstStyle/>
        <a:p>
          <a:endParaRPr lang="en-US"/>
        </a:p>
      </dgm:t>
    </dgm:pt>
    <dgm:pt modelId="{DB881D6C-7E21-40A5-BC15-224474A06D81}" type="pres">
      <dgm:prSet presAssocID="{0B229E44-B434-4306-A8EB-E9B4AA1B404B}" presName="image2" presStyleLbl="asst1" presStyleIdx="0" presStyleCnt="1" custScaleX="697544" custLinFactX="-51132" custLinFactNeighborX="-100000" custLinFactNeighborY="-4820"/>
      <dgm:spPr>
        <a:prstGeom prst="roundRect">
          <a:avLst/>
        </a:prstGeom>
      </dgm:spPr>
      <dgm:t>
        <a:bodyPr/>
        <a:lstStyle/>
        <a:p>
          <a:endParaRPr lang="en-US"/>
        </a:p>
      </dgm:t>
    </dgm:pt>
    <dgm:pt modelId="{5C09B769-FD4D-419D-954F-BB07DC5536E7}" type="pres">
      <dgm:prSet presAssocID="{0B229E44-B434-4306-A8EB-E9B4AA1B404B}" presName="text2" presStyleLbl="revTx" presStyleIdx="1" presStyleCnt="4" custScaleX="422684" custScaleY="66263" custLinFactNeighborX="-98803" custLinFactNeighborY="-1031">
        <dgm:presLayoutVars>
          <dgm:chPref val="3"/>
        </dgm:presLayoutVars>
      </dgm:prSet>
      <dgm:spPr/>
      <dgm:t>
        <a:bodyPr/>
        <a:lstStyle/>
        <a:p>
          <a:endParaRPr lang="en-US"/>
        </a:p>
      </dgm:t>
    </dgm:pt>
    <dgm:pt modelId="{A7575DE4-A616-4D4E-8C47-B4C60111F106}" type="pres">
      <dgm:prSet presAssocID="{0B229E44-B434-4306-A8EB-E9B4AA1B404B}" presName="hierChild3" presStyleCnt="0"/>
      <dgm:spPr/>
      <dgm:t>
        <a:bodyPr/>
        <a:lstStyle/>
        <a:p>
          <a:endParaRPr lang="en-US"/>
        </a:p>
      </dgm:t>
    </dgm:pt>
    <dgm:pt modelId="{A6212803-01D3-4A13-8D21-2D2216C03B85}" type="pres">
      <dgm:prSet presAssocID="{C231DA62-0931-4EA6-8785-C7CCB378F796}" presName="Name10" presStyleLbl="parChTrans1D2" presStyleIdx="1" presStyleCnt="3"/>
      <dgm:spPr/>
      <dgm:t>
        <a:bodyPr/>
        <a:lstStyle/>
        <a:p>
          <a:endParaRPr lang="en-US"/>
        </a:p>
      </dgm:t>
    </dgm:pt>
    <dgm:pt modelId="{10D51E7B-5E55-4519-8DAA-DFE4F8A1A71A}" type="pres">
      <dgm:prSet presAssocID="{B8684BE0-B506-40E2-9AB9-8BAE89311A28}" presName="hierRoot2" presStyleCnt="0"/>
      <dgm:spPr/>
      <dgm:t>
        <a:bodyPr/>
        <a:lstStyle/>
        <a:p>
          <a:endParaRPr lang="en-US"/>
        </a:p>
      </dgm:t>
    </dgm:pt>
    <dgm:pt modelId="{20014764-E272-434C-8009-E21365EC36BA}" type="pres">
      <dgm:prSet presAssocID="{B8684BE0-B506-40E2-9AB9-8BAE89311A28}" presName="composite2" presStyleCnt="0"/>
      <dgm:spPr/>
      <dgm:t>
        <a:bodyPr/>
        <a:lstStyle/>
        <a:p>
          <a:endParaRPr lang="en-US"/>
        </a:p>
      </dgm:t>
    </dgm:pt>
    <dgm:pt modelId="{F455AD4F-C17B-407E-8625-BB63DBE34121}" type="pres">
      <dgm:prSet presAssocID="{B8684BE0-B506-40E2-9AB9-8BAE89311A28}" presName="image2" presStyleLbl="node2" presStyleIdx="0" presStyleCnt="2" custScaleX="743177" custLinFactNeighborX="71487" custLinFactNeighborY="-1357"/>
      <dgm:spPr>
        <a:prstGeom prst="roundRect">
          <a:avLst/>
        </a:prstGeom>
      </dgm:spPr>
      <dgm:t>
        <a:bodyPr/>
        <a:lstStyle/>
        <a:p>
          <a:endParaRPr lang="en-US"/>
        </a:p>
      </dgm:t>
    </dgm:pt>
    <dgm:pt modelId="{EB509BC0-DE61-419A-8637-C270FBFE3A9E}" type="pres">
      <dgm:prSet presAssocID="{B8684BE0-B506-40E2-9AB9-8BAE89311A28}" presName="text2" presStyleLbl="revTx" presStyleIdx="2" presStyleCnt="4" custScaleX="480532" custScaleY="78330" custLinFactNeighborX="-34652" custLinFactNeighborY="5110">
        <dgm:presLayoutVars>
          <dgm:chPref val="3"/>
        </dgm:presLayoutVars>
      </dgm:prSet>
      <dgm:spPr/>
      <dgm:t>
        <a:bodyPr/>
        <a:lstStyle/>
        <a:p>
          <a:endParaRPr lang="en-US"/>
        </a:p>
      </dgm:t>
    </dgm:pt>
    <dgm:pt modelId="{259B7AA4-C00D-4EB2-9B2E-905EA0EEBF0C}" type="pres">
      <dgm:prSet presAssocID="{B8684BE0-B506-40E2-9AB9-8BAE89311A28}" presName="hierChild3" presStyleCnt="0"/>
      <dgm:spPr/>
      <dgm:t>
        <a:bodyPr/>
        <a:lstStyle/>
        <a:p>
          <a:endParaRPr lang="en-US"/>
        </a:p>
      </dgm:t>
    </dgm:pt>
    <dgm:pt modelId="{2FE3CF3A-6416-433A-8ACF-311BB38EA8FF}" type="pres">
      <dgm:prSet presAssocID="{9C89D0CB-12CC-494B-8DEC-515E56102946}" presName="Name10" presStyleLbl="parChTrans1D2" presStyleIdx="2" presStyleCnt="3"/>
      <dgm:spPr/>
      <dgm:t>
        <a:bodyPr/>
        <a:lstStyle/>
        <a:p>
          <a:endParaRPr lang="en-US"/>
        </a:p>
      </dgm:t>
    </dgm:pt>
    <dgm:pt modelId="{C2C2DF82-54FB-4B83-A382-C88B9FFE3695}" type="pres">
      <dgm:prSet presAssocID="{14A4268A-FD0B-468A-B90A-893BD6D78869}" presName="hierRoot2" presStyleCnt="0"/>
      <dgm:spPr/>
      <dgm:t>
        <a:bodyPr/>
        <a:lstStyle/>
        <a:p>
          <a:endParaRPr lang="en-US"/>
        </a:p>
      </dgm:t>
    </dgm:pt>
    <dgm:pt modelId="{BC678CEC-52F7-417F-A7A9-BDFAA4F330C0}" type="pres">
      <dgm:prSet presAssocID="{14A4268A-FD0B-468A-B90A-893BD6D78869}" presName="composite2" presStyleCnt="0"/>
      <dgm:spPr/>
      <dgm:t>
        <a:bodyPr/>
        <a:lstStyle/>
        <a:p>
          <a:endParaRPr lang="en-US"/>
        </a:p>
      </dgm:t>
    </dgm:pt>
    <dgm:pt modelId="{9362BBFD-EA06-40E2-8B73-F4FF58D1BDAF}" type="pres">
      <dgm:prSet presAssocID="{14A4268A-FD0B-468A-B90A-893BD6D78869}" presName="image2" presStyleLbl="node2" presStyleIdx="1" presStyleCnt="2" custScaleX="748582" custLinFactX="2327" custLinFactNeighborX="100000" custLinFactNeighborY="-3043"/>
      <dgm:spPr>
        <a:prstGeom prst="roundRect">
          <a:avLst/>
        </a:prstGeom>
        <a:solidFill>
          <a:schemeClr val="accent1"/>
        </a:solidFill>
      </dgm:spPr>
      <dgm:t>
        <a:bodyPr/>
        <a:lstStyle/>
        <a:p>
          <a:endParaRPr lang="en-US"/>
        </a:p>
      </dgm:t>
    </dgm:pt>
    <dgm:pt modelId="{D5ABFD5E-1BD4-4C30-B723-664ABA265D50}" type="pres">
      <dgm:prSet presAssocID="{14A4268A-FD0B-468A-B90A-893BD6D78869}" presName="text2" presStyleLbl="revTx" presStyleIdx="3" presStyleCnt="4" custScaleX="399304" custLinFactNeighborX="-43428" custLinFactNeighborY="225">
        <dgm:presLayoutVars>
          <dgm:chPref val="3"/>
        </dgm:presLayoutVars>
      </dgm:prSet>
      <dgm:spPr>
        <a:prstGeom prst="roundRect">
          <a:avLst/>
        </a:prstGeom>
      </dgm:spPr>
      <dgm:t>
        <a:bodyPr/>
        <a:lstStyle/>
        <a:p>
          <a:endParaRPr lang="en-US"/>
        </a:p>
      </dgm:t>
    </dgm:pt>
    <dgm:pt modelId="{6A283FD8-8185-4B0D-BE18-31858693BDED}" type="pres">
      <dgm:prSet presAssocID="{14A4268A-FD0B-468A-B90A-893BD6D78869}" presName="hierChild3" presStyleCnt="0"/>
      <dgm:spPr/>
      <dgm:t>
        <a:bodyPr/>
        <a:lstStyle/>
        <a:p>
          <a:endParaRPr lang="en-US"/>
        </a:p>
      </dgm:t>
    </dgm:pt>
  </dgm:ptLst>
  <dgm:cxnLst>
    <dgm:cxn modelId="{DAF25079-9C3A-41F1-B258-CE4A210B15A3}" srcId="{DF24BDFD-A408-4D4B-9FA6-06DA98B58BAB}" destId="{805F93C2-3552-4705-9BBB-D0982DE395B8}" srcOrd="0" destOrd="0" parTransId="{7476652D-FBE5-49B9-9256-47B2325572B8}" sibTransId="{74136DBF-8568-4C73-A1C8-ECC0AA74F802}"/>
    <dgm:cxn modelId="{1867DA31-C5C3-495D-A38B-D64D90FBF975}" srcId="{805F93C2-3552-4705-9BBB-D0982DE395B8}" destId="{0B229E44-B434-4306-A8EB-E9B4AA1B404B}" srcOrd="0" destOrd="0" parTransId="{A0AF8E0C-F4C4-4EB8-ACF5-59F4F5A9D6F2}" sibTransId="{654451D8-ED0F-42F6-A077-44066FA27C9A}"/>
    <dgm:cxn modelId="{40C1DF14-784B-48CC-9C74-A07F931601CF}" type="presOf" srcId="{14A4268A-FD0B-468A-B90A-893BD6D78869}" destId="{D5ABFD5E-1BD4-4C30-B723-664ABA265D50}" srcOrd="0" destOrd="0" presId="urn:microsoft.com/office/officeart/2009/layout/CirclePictureHierarchy"/>
    <dgm:cxn modelId="{536A2DA5-C36C-41B5-BF2A-7B611F32077D}" srcId="{805F93C2-3552-4705-9BBB-D0982DE395B8}" destId="{14A4268A-FD0B-468A-B90A-893BD6D78869}" srcOrd="2" destOrd="0" parTransId="{9C89D0CB-12CC-494B-8DEC-515E56102946}" sibTransId="{83FE6299-583F-441A-8DB2-CE3269BFB501}"/>
    <dgm:cxn modelId="{D77E53B9-DDD0-4405-B5A5-0970904DB268}" type="presOf" srcId="{C231DA62-0931-4EA6-8785-C7CCB378F796}" destId="{A6212803-01D3-4A13-8D21-2D2216C03B85}" srcOrd="0" destOrd="0" presId="urn:microsoft.com/office/officeart/2009/layout/CirclePictureHierarchy"/>
    <dgm:cxn modelId="{42C56582-A8A3-4176-928F-F94E77303124}" srcId="{805F93C2-3552-4705-9BBB-D0982DE395B8}" destId="{B8684BE0-B506-40E2-9AB9-8BAE89311A28}" srcOrd="1" destOrd="0" parTransId="{C231DA62-0931-4EA6-8785-C7CCB378F796}" sibTransId="{FB3144EB-8B49-4444-9FD3-D17919460572}"/>
    <dgm:cxn modelId="{2F9F615C-7AF8-4D25-AE3C-16EBC57A5BFC}" type="presOf" srcId="{9C89D0CB-12CC-494B-8DEC-515E56102946}" destId="{2FE3CF3A-6416-433A-8ACF-311BB38EA8FF}" srcOrd="0" destOrd="0" presId="urn:microsoft.com/office/officeart/2009/layout/CirclePictureHierarchy"/>
    <dgm:cxn modelId="{14057060-5A67-4957-8DF8-5820967EC214}" type="presOf" srcId="{805F93C2-3552-4705-9BBB-D0982DE395B8}" destId="{2D5E953E-4CBD-44FF-9826-61C30D3D9E0B}" srcOrd="0" destOrd="0" presId="urn:microsoft.com/office/officeart/2009/layout/CirclePictureHierarchy"/>
    <dgm:cxn modelId="{61430F39-E320-4828-8AB8-7CEDFE42A48B}" type="presOf" srcId="{DF24BDFD-A408-4D4B-9FA6-06DA98B58BAB}" destId="{A7AFC26E-E1F0-4F02-93D6-AFF562151FA3}" srcOrd="0" destOrd="0" presId="urn:microsoft.com/office/officeart/2009/layout/CirclePictureHierarchy"/>
    <dgm:cxn modelId="{8895DA68-D89F-4B5F-A829-D113068BD73C}" type="presOf" srcId="{0B229E44-B434-4306-A8EB-E9B4AA1B404B}" destId="{5C09B769-FD4D-419D-954F-BB07DC5536E7}" srcOrd="0" destOrd="0" presId="urn:microsoft.com/office/officeart/2009/layout/CirclePictureHierarchy"/>
    <dgm:cxn modelId="{B21F2044-7C67-4B46-8E8E-B003D29454DF}" type="presOf" srcId="{B8684BE0-B506-40E2-9AB9-8BAE89311A28}" destId="{EB509BC0-DE61-419A-8637-C270FBFE3A9E}" srcOrd="0" destOrd="0" presId="urn:microsoft.com/office/officeart/2009/layout/CirclePictureHierarchy"/>
    <dgm:cxn modelId="{EA6B8BD4-21B6-482B-BC16-7FCBF24E9EA9}" type="presOf" srcId="{A0AF8E0C-F4C4-4EB8-ACF5-59F4F5A9D6F2}" destId="{8680876C-FA74-4A6C-BB80-974371703970}" srcOrd="0" destOrd="0" presId="urn:microsoft.com/office/officeart/2009/layout/CirclePictureHierarchy"/>
    <dgm:cxn modelId="{01A41666-D14A-4616-8CCD-1D0E037C9265}" type="presParOf" srcId="{A7AFC26E-E1F0-4F02-93D6-AFF562151FA3}" destId="{24730AB2-8372-40C6-84A5-92089A666F2A}" srcOrd="0" destOrd="0" presId="urn:microsoft.com/office/officeart/2009/layout/CirclePictureHierarchy"/>
    <dgm:cxn modelId="{28699D60-8C01-40D6-AD4D-A9F4BB69BFBF}" type="presParOf" srcId="{24730AB2-8372-40C6-84A5-92089A666F2A}" destId="{2B647B7F-314A-486D-8C05-E68E9D9A074F}" srcOrd="0" destOrd="0" presId="urn:microsoft.com/office/officeart/2009/layout/CirclePictureHierarchy"/>
    <dgm:cxn modelId="{B8803193-DC4C-424A-AE28-AA69C800183D}" type="presParOf" srcId="{2B647B7F-314A-486D-8C05-E68E9D9A074F}" destId="{4DB0854A-BD0E-435E-A254-EAC27DE71A54}" srcOrd="0" destOrd="0" presId="urn:microsoft.com/office/officeart/2009/layout/CirclePictureHierarchy"/>
    <dgm:cxn modelId="{E727AD69-7303-4AB0-B41D-02DF047E0FE4}" type="presParOf" srcId="{2B647B7F-314A-486D-8C05-E68E9D9A074F}" destId="{2D5E953E-4CBD-44FF-9826-61C30D3D9E0B}" srcOrd="1" destOrd="0" presId="urn:microsoft.com/office/officeart/2009/layout/CirclePictureHierarchy"/>
    <dgm:cxn modelId="{C08956AD-8D2C-4B2C-8431-D86010C5CAE4}" type="presParOf" srcId="{24730AB2-8372-40C6-84A5-92089A666F2A}" destId="{839BB186-59CE-447B-B11D-303D261521CF}" srcOrd="1" destOrd="0" presId="urn:microsoft.com/office/officeart/2009/layout/CirclePictureHierarchy"/>
    <dgm:cxn modelId="{ED419353-946D-4C8A-8966-91E4FD50B959}" type="presParOf" srcId="{839BB186-59CE-447B-B11D-303D261521CF}" destId="{8680876C-FA74-4A6C-BB80-974371703970}" srcOrd="0" destOrd="0" presId="urn:microsoft.com/office/officeart/2009/layout/CirclePictureHierarchy"/>
    <dgm:cxn modelId="{A18D2795-6203-412E-B035-1D57CA9C4ECD}" type="presParOf" srcId="{839BB186-59CE-447B-B11D-303D261521CF}" destId="{75ACD5E8-A72D-4F83-B2BB-2CD6799436F0}" srcOrd="1" destOrd="0" presId="urn:microsoft.com/office/officeart/2009/layout/CirclePictureHierarchy"/>
    <dgm:cxn modelId="{256782FB-28EE-446A-984E-AC12765D1438}" type="presParOf" srcId="{75ACD5E8-A72D-4F83-B2BB-2CD6799436F0}" destId="{731D1453-74ED-48FB-B027-620C88C0F314}" srcOrd="0" destOrd="0" presId="urn:microsoft.com/office/officeart/2009/layout/CirclePictureHierarchy"/>
    <dgm:cxn modelId="{7FB8F043-3298-4534-A21C-BE162D0DC8AC}" type="presParOf" srcId="{731D1453-74ED-48FB-B027-620C88C0F314}" destId="{DB881D6C-7E21-40A5-BC15-224474A06D81}" srcOrd="0" destOrd="0" presId="urn:microsoft.com/office/officeart/2009/layout/CirclePictureHierarchy"/>
    <dgm:cxn modelId="{EB84A644-8783-409E-9983-8C362F7DD740}" type="presParOf" srcId="{731D1453-74ED-48FB-B027-620C88C0F314}" destId="{5C09B769-FD4D-419D-954F-BB07DC5536E7}" srcOrd="1" destOrd="0" presId="urn:microsoft.com/office/officeart/2009/layout/CirclePictureHierarchy"/>
    <dgm:cxn modelId="{03BC25E0-2298-4055-9868-0186EB2A4AD0}" type="presParOf" srcId="{75ACD5E8-A72D-4F83-B2BB-2CD6799436F0}" destId="{A7575DE4-A616-4D4E-8C47-B4C60111F106}" srcOrd="1" destOrd="0" presId="urn:microsoft.com/office/officeart/2009/layout/CirclePictureHierarchy"/>
    <dgm:cxn modelId="{3CCD298E-F3C2-4DB8-ABFC-F2566EF6B3C5}" type="presParOf" srcId="{839BB186-59CE-447B-B11D-303D261521CF}" destId="{A6212803-01D3-4A13-8D21-2D2216C03B85}" srcOrd="2" destOrd="0" presId="urn:microsoft.com/office/officeart/2009/layout/CirclePictureHierarchy"/>
    <dgm:cxn modelId="{F1F95E1A-A783-476F-8407-38367C2A269C}" type="presParOf" srcId="{839BB186-59CE-447B-B11D-303D261521CF}" destId="{10D51E7B-5E55-4519-8DAA-DFE4F8A1A71A}" srcOrd="3" destOrd="0" presId="urn:microsoft.com/office/officeart/2009/layout/CirclePictureHierarchy"/>
    <dgm:cxn modelId="{DD0FE5EA-F503-43DA-A904-69946DEF2593}" type="presParOf" srcId="{10D51E7B-5E55-4519-8DAA-DFE4F8A1A71A}" destId="{20014764-E272-434C-8009-E21365EC36BA}" srcOrd="0" destOrd="0" presId="urn:microsoft.com/office/officeart/2009/layout/CirclePictureHierarchy"/>
    <dgm:cxn modelId="{28154E67-42B1-41D5-A934-10A0D1292ED9}" type="presParOf" srcId="{20014764-E272-434C-8009-E21365EC36BA}" destId="{F455AD4F-C17B-407E-8625-BB63DBE34121}" srcOrd="0" destOrd="0" presId="urn:microsoft.com/office/officeart/2009/layout/CirclePictureHierarchy"/>
    <dgm:cxn modelId="{E4395F3D-9490-4E70-A2D7-95A2F524E277}" type="presParOf" srcId="{20014764-E272-434C-8009-E21365EC36BA}" destId="{EB509BC0-DE61-419A-8637-C270FBFE3A9E}" srcOrd="1" destOrd="0" presId="urn:microsoft.com/office/officeart/2009/layout/CirclePictureHierarchy"/>
    <dgm:cxn modelId="{20E5A851-B69A-4CE1-AC2D-298D3D6ACAA2}" type="presParOf" srcId="{10D51E7B-5E55-4519-8DAA-DFE4F8A1A71A}" destId="{259B7AA4-C00D-4EB2-9B2E-905EA0EEBF0C}" srcOrd="1" destOrd="0" presId="urn:microsoft.com/office/officeart/2009/layout/CirclePictureHierarchy"/>
    <dgm:cxn modelId="{2B20464E-6CB6-4C8D-8FE5-383A2C551974}" type="presParOf" srcId="{839BB186-59CE-447B-B11D-303D261521CF}" destId="{2FE3CF3A-6416-433A-8ACF-311BB38EA8FF}" srcOrd="4" destOrd="0" presId="urn:microsoft.com/office/officeart/2009/layout/CirclePictureHierarchy"/>
    <dgm:cxn modelId="{4CDD0A9F-22DE-44B7-B9B5-51FE3CCBE559}" type="presParOf" srcId="{839BB186-59CE-447B-B11D-303D261521CF}" destId="{C2C2DF82-54FB-4B83-A382-C88B9FFE3695}" srcOrd="5" destOrd="0" presId="urn:microsoft.com/office/officeart/2009/layout/CirclePictureHierarchy"/>
    <dgm:cxn modelId="{4104E2FB-690A-4FB6-9C75-53E2A139833B}" type="presParOf" srcId="{C2C2DF82-54FB-4B83-A382-C88B9FFE3695}" destId="{BC678CEC-52F7-417F-A7A9-BDFAA4F330C0}" srcOrd="0" destOrd="0" presId="urn:microsoft.com/office/officeart/2009/layout/CirclePictureHierarchy"/>
    <dgm:cxn modelId="{E1207E3C-D9DD-4819-AC3B-EF97606864F0}" type="presParOf" srcId="{BC678CEC-52F7-417F-A7A9-BDFAA4F330C0}" destId="{9362BBFD-EA06-40E2-8B73-F4FF58D1BDAF}" srcOrd="0" destOrd="0" presId="urn:microsoft.com/office/officeart/2009/layout/CirclePictureHierarchy"/>
    <dgm:cxn modelId="{A5870011-F93F-4965-B832-FFDFBACC81D6}" type="presParOf" srcId="{BC678CEC-52F7-417F-A7A9-BDFAA4F330C0}" destId="{D5ABFD5E-1BD4-4C30-B723-664ABA265D50}" srcOrd="1" destOrd="0" presId="urn:microsoft.com/office/officeart/2009/layout/CirclePictureHierarchy"/>
    <dgm:cxn modelId="{9FF8678C-B3D0-456D-9908-E305FA7A530C}" type="presParOf" srcId="{C2C2DF82-54FB-4B83-A382-C88B9FFE3695}" destId="{6A283FD8-8185-4B0D-BE18-31858693BDED}"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80ACA5B-69BF-4C89-BA57-2FF361627A9B}"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574FC9C3-1B82-4F0C-B334-9F72FF794338}">
      <dgm:prSet phldrT="[Text]" custT="1"/>
      <dgm:spPr>
        <a:solidFill>
          <a:schemeClr val="bg1"/>
        </a:solidFill>
        <a:ln>
          <a:noFill/>
        </a:ln>
      </dgm:spPr>
      <dgm:t>
        <a:bodyPr/>
        <a:lstStyle/>
        <a:p>
          <a:pPr algn="l"/>
          <a:r>
            <a:rPr lang="en-US" sz="1600" b="1" dirty="0" smtClean="0">
              <a:solidFill>
                <a:schemeClr val="tx1"/>
              </a:solidFill>
            </a:rPr>
            <a:t>When to Eat?</a:t>
          </a:r>
        </a:p>
        <a:p>
          <a:pPr algn="l"/>
          <a:r>
            <a:rPr lang="en-US" sz="1600" dirty="0" smtClean="0">
              <a:solidFill>
                <a:schemeClr val="tx1"/>
              </a:solidFill>
              <a:latin typeface="Corbel" panose="020B0503020204020204" pitchFamily="34" charset="0"/>
            </a:rPr>
            <a:t>•</a:t>
          </a:r>
          <a:r>
            <a:rPr lang="en-US" sz="1600" dirty="0" smtClean="0">
              <a:solidFill>
                <a:schemeClr val="tx1"/>
              </a:solidFill>
            </a:rPr>
            <a:t> Most important </a:t>
          </a:r>
        </a:p>
        <a:p>
          <a:pPr algn="l"/>
          <a:r>
            <a:rPr lang="en-US" sz="1600" dirty="0" smtClean="0">
              <a:solidFill>
                <a:schemeClr val="tx1"/>
              </a:solidFill>
              <a:latin typeface="Corbel" panose="020B0503020204020204" pitchFamily="34" charset="0"/>
            </a:rPr>
            <a:t>•</a:t>
          </a:r>
          <a:r>
            <a:rPr lang="en-US" sz="1600" dirty="0" smtClean="0">
              <a:solidFill>
                <a:schemeClr val="tx1"/>
              </a:solidFill>
            </a:rPr>
            <a:t> Only when hungry</a:t>
          </a:r>
        </a:p>
        <a:p>
          <a:pPr algn="l"/>
          <a:r>
            <a:rPr lang="en-US" sz="1600" dirty="0" smtClean="0">
              <a:solidFill>
                <a:schemeClr val="tx1"/>
              </a:solidFill>
              <a:latin typeface="Corbel" panose="020B0503020204020204" pitchFamily="34" charset="0"/>
            </a:rPr>
            <a:t>•</a:t>
          </a:r>
          <a:r>
            <a:rPr lang="en-US" sz="1600" dirty="0" smtClean="0">
              <a:solidFill>
                <a:schemeClr val="tx1"/>
              </a:solidFill>
            </a:rPr>
            <a:t> Follow regular meal times, same time every day</a:t>
          </a:r>
        </a:p>
        <a:p>
          <a:pPr algn="l"/>
          <a:r>
            <a:rPr lang="en-US" sz="1600" dirty="0" smtClean="0">
              <a:solidFill>
                <a:schemeClr val="tx1"/>
              </a:solidFill>
              <a:latin typeface="Corbel" panose="020B0503020204020204" pitchFamily="34" charset="0"/>
            </a:rPr>
            <a:t>•</a:t>
          </a:r>
          <a:r>
            <a:rPr lang="en-US" sz="1600" dirty="0" smtClean="0">
              <a:solidFill>
                <a:schemeClr val="tx1"/>
              </a:solidFill>
            </a:rPr>
            <a:t> Breakfast 7-7:30, Lunch 11-1, Dinner 6-7:30</a:t>
          </a:r>
        </a:p>
        <a:p>
          <a:pPr algn="l"/>
          <a:r>
            <a:rPr lang="en-US" sz="1600" dirty="0" smtClean="0">
              <a:solidFill>
                <a:schemeClr val="tx1"/>
              </a:solidFill>
              <a:latin typeface="Corbel" panose="020B0503020204020204" pitchFamily="34" charset="0"/>
            </a:rPr>
            <a:t>• Some do well with 2 meals a day (morning and evening)</a:t>
          </a:r>
          <a:endParaRPr lang="en-US" sz="1600" dirty="0" smtClean="0">
            <a:solidFill>
              <a:schemeClr val="tx1"/>
            </a:solidFill>
          </a:endParaRPr>
        </a:p>
        <a:p>
          <a:pPr algn="l"/>
          <a:r>
            <a:rPr lang="en-US" sz="1600" dirty="0" smtClean="0">
              <a:solidFill>
                <a:schemeClr val="tx1"/>
              </a:solidFill>
              <a:latin typeface="Corbel" panose="020B0503020204020204" pitchFamily="34" charset="0"/>
            </a:rPr>
            <a:t>•</a:t>
          </a:r>
          <a:r>
            <a:rPr lang="en-US" sz="1600" dirty="0" smtClean="0">
              <a:solidFill>
                <a:schemeClr val="tx1"/>
              </a:solidFill>
            </a:rPr>
            <a:t> Leave 4-5 hours between meals</a:t>
          </a:r>
        </a:p>
        <a:p>
          <a:pPr algn="l"/>
          <a:r>
            <a:rPr lang="en-US" sz="1600" dirty="0" smtClean="0">
              <a:solidFill>
                <a:schemeClr val="tx1"/>
              </a:solidFill>
              <a:latin typeface="Corbel" panose="020B0503020204020204" pitchFamily="34" charset="0"/>
            </a:rPr>
            <a:t>• Do not shower, sleep/nap, or exercise directly after eating</a:t>
          </a:r>
        </a:p>
        <a:p>
          <a:pPr algn="l"/>
          <a:r>
            <a:rPr lang="en-US" sz="1600" dirty="0" smtClean="0">
              <a:solidFill>
                <a:schemeClr val="tx1"/>
              </a:solidFill>
              <a:latin typeface="Corbel" panose="020B0503020204020204" pitchFamily="34" charset="0"/>
            </a:rPr>
            <a:t>• Avoid incompatible food combinations</a:t>
          </a:r>
        </a:p>
        <a:p>
          <a:pPr algn="l"/>
          <a:endParaRPr lang="en-US" sz="1600" dirty="0">
            <a:solidFill>
              <a:schemeClr val="tx1"/>
            </a:solidFill>
          </a:endParaRPr>
        </a:p>
      </dgm:t>
    </dgm:pt>
    <dgm:pt modelId="{CF71074F-363D-47FC-B71A-5A9A45F32813}" type="parTrans" cxnId="{B384EF5A-9AE5-4957-BEA2-DBDE45966FFC}">
      <dgm:prSet/>
      <dgm:spPr/>
      <dgm:t>
        <a:bodyPr/>
        <a:lstStyle/>
        <a:p>
          <a:endParaRPr lang="en-US"/>
        </a:p>
      </dgm:t>
    </dgm:pt>
    <dgm:pt modelId="{2DAADA6E-90D2-412F-91B5-3F51407413BB}" type="sibTrans" cxnId="{B384EF5A-9AE5-4957-BEA2-DBDE45966FFC}">
      <dgm:prSet/>
      <dgm:spPr/>
      <dgm:t>
        <a:bodyPr/>
        <a:lstStyle/>
        <a:p>
          <a:endParaRPr lang="en-US"/>
        </a:p>
      </dgm:t>
    </dgm:pt>
    <dgm:pt modelId="{F3ABFD47-48E2-4155-B802-C06FF6B7EFD5}">
      <dgm:prSet phldrT="[Text]" custT="1"/>
      <dgm:spPr>
        <a:solidFill>
          <a:schemeClr val="bg1"/>
        </a:solidFill>
        <a:ln w="28575">
          <a:solidFill>
            <a:schemeClr val="accent1"/>
          </a:solidFill>
        </a:ln>
      </dgm:spPr>
      <dgm:t>
        <a:bodyPr/>
        <a:lstStyle/>
        <a:p>
          <a:pPr algn="l"/>
          <a:r>
            <a:rPr lang="en-US" sz="1600" b="1" dirty="0" smtClean="0">
              <a:solidFill>
                <a:schemeClr val="tx1"/>
              </a:solidFill>
            </a:rPr>
            <a:t>What to Eat?</a:t>
          </a:r>
        </a:p>
        <a:p>
          <a:pPr algn="l"/>
          <a:r>
            <a:rPr lang="en-US" sz="1600" dirty="0" smtClean="0">
              <a:solidFill>
                <a:schemeClr val="tx1"/>
              </a:solidFill>
              <a:latin typeface="Corbel" panose="020B0503020204020204" pitchFamily="34" charset="0"/>
            </a:rPr>
            <a:t>•</a:t>
          </a:r>
          <a:r>
            <a:rPr lang="en-US" sz="1600" dirty="0" smtClean="0">
              <a:solidFill>
                <a:schemeClr val="tx1"/>
              </a:solidFill>
            </a:rPr>
            <a:t> Warm cooked food - reduce raw, cold foods</a:t>
          </a:r>
        </a:p>
        <a:p>
          <a:pPr algn="l"/>
          <a:r>
            <a:rPr lang="en-US" sz="1600" dirty="0" smtClean="0">
              <a:solidFill>
                <a:schemeClr val="tx1"/>
              </a:solidFill>
              <a:latin typeface="Corbel" panose="020B0503020204020204" pitchFamily="34" charset="0"/>
            </a:rPr>
            <a:t>•</a:t>
          </a:r>
          <a:r>
            <a:rPr lang="en-US" sz="1600" dirty="0" smtClean="0">
              <a:solidFill>
                <a:schemeClr val="tx1"/>
              </a:solidFill>
            </a:rPr>
            <a:t> Non processed, whole grain diet – Reduce processed, canned and left over foods.</a:t>
          </a:r>
        </a:p>
        <a:p>
          <a:pPr algn="l"/>
          <a:r>
            <a:rPr lang="en-US" sz="1600" dirty="0" smtClean="0">
              <a:solidFill>
                <a:schemeClr val="tx1"/>
              </a:solidFill>
              <a:latin typeface="Corbel" panose="020B0503020204020204" pitchFamily="34" charset="0"/>
            </a:rPr>
            <a:t>•</a:t>
          </a:r>
          <a:r>
            <a:rPr lang="en-US" sz="1600" dirty="0" smtClean="0">
              <a:solidFill>
                <a:schemeClr val="tx1"/>
              </a:solidFill>
            </a:rPr>
            <a:t> Fresh seasonal vegetables and fruits</a:t>
          </a:r>
        </a:p>
        <a:p>
          <a:pPr algn="l"/>
          <a:r>
            <a:rPr lang="en-US" sz="1600" dirty="0" smtClean="0">
              <a:solidFill>
                <a:schemeClr val="tx1"/>
              </a:solidFill>
              <a:latin typeface="Corbel" panose="020B0503020204020204" pitchFamily="34" charset="0"/>
            </a:rPr>
            <a:t>• Organic food – meat &amp; dairy</a:t>
          </a:r>
          <a:endParaRPr lang="en-US" sz="1600" dirty="0" smtClean="0">
            <a:solidFill>
              <a:schemeClr val="tx1"/>
            </a:solidFill>
          </a:endParaRPr>
        </a:p>
        <a:p>
          <a:pPr algn="l"/>
          <a:r>
            <a:rPr lang="en-US" sz="1600" dirty="0" smtClean="0">
              <a:solidFill>
                <a:schemeClr val="tx1"/>
              </a:solidFill>
              <a:latin typeface="Corbel" panose="020B0503020204020204" pitchFamily="34" charset="0"/>
            </a:rPr>
            <a:t>• Eat foods with balancing qualities for Vikruti (current doshic imbalance) with consideration to you Prakruti.</a:t>
          </a:r>
        </a:p>
        <a:p>
          <a:pPr algn="l"/>
          <a:r>
            <a:rPr lang="en-US" sz="1600" dirty="0" smtClean="0">
              <a:solidFill>
                <a:schemeClr val="tx1"/>
              </a:solidFill>
              <a:latin typeface="Corbel" panose="020B0503020204020204" pitchFamily="34" charset="0"/>
            </a:rPr>
            <a:t>•</a:t>
          </a:r>
          <a:r>
            <a:rPr lang="en-US" sz="1600" dirty="0" smtClean="0">
              <a:solidFill>
                <a:schemeClr val="tx1"/>
              </a:solidFill>
            </a:rPr>
            <a:t> No: chemicals, additives, food colorings, Microwaved or Genetically modified foods</a:t>
          </a:r>
        </a:p>
      </dgm:t>
    </dgm:pt>
    <dgm:pt modelId="{32111ABF-AE72-4F89-8377-CE78374E6635}" type="parTrans" cxnId="{64BC8E74-7DA8-48BB-87EA-5F9B7684A2D8}">
      <dgm:prSet/>
      <dgm:spPr/>
      <dgm:t>
        <a:bodyPr/>
        <a:lstStyle/>
        <a:p>
          <a:endParaRPr lang="en-US"/>
        </a:p>
      </dgm:t>
    </dgm:pt>
    <dgm:pt modelId="{25AC4255-6738-4392-90CD-BE452EBBD479}" type="sibTrans" cxnId="{64BC8E74-7DA8-48BB-87EA-5F9B7684A2D8}">
      <dgm:prSet/>
      <dgm:spPr/>
      <dgm:t>
        <a:bodyPr/>
        <a:lstStyle/>
        <a:p>
          <a:endParaRPr lang="en-US"/>
        </a:p>
      </dgm:t>
    </dgm:pt>
    <dgm:pt modelId="{86632FC5-291B-41DB-B647-31CABEAA881C}">
      <dgm:prSet phldrT="[Text]" custT="1"/>
      <dgm:spPr>
        <a:solidFill>
          <a:schemeClr val="bg1"/>
        </a:solidFill>
        <a:ln>
          <a:noFill/>
        </a:ln>
      </dgm:spPr>
      <dgm:t>
        <a:bodyPr/>
        <a:lstStyle/>
        <a:p>
          <a:pPr algn="l"/>
          <a:r>
            <a:rPr lang="en-US" sz="1600" b="1" dirty="0" smtClean="0">
              <a:solidFill>
                <a:schemeClr val="tx1"/>
              </a:solidFill>
            </a:rPr>
            <a:t>How Much?</a:t>
          </a:r>
        </a:p>
        <a:p>
          <a:pPr algn="l"/>
          <a:r>
            <a:rPr lang="en-US" sz="1600" dirty="0" smtClean="0">
              <a:solidFill>
                <a:schemeClr val="tx1"/>
              </a:solidFill>
              <a:latin typeface="Corbel" panose="020B0503020204020204" pitchFamily="34" charset="0"/>
            </a:rPr>
            <a:t>•</a:t>
          </a:r>
          <a:r>
            <a:rPr lang="en-US" sz="1600" dirty="0" smtClean="0">
              <a:solidFill>
                <a:schemeClr val="tx1"/>
              </a:solidFill>
            </a:rPr>
            <a:t> Feel satisfied but not heavy</a:t>
          </a:r>
        </a:p>
        <a:p>
          <a:pPr algn="l"/>
          <a:r>
            <a:rPr lang="en-US" sz="1600" dirty="0" smtClean="0">
              <a:solidFill>
                <a:schemeClr val="tx1"/>
              </a:solidFill>
              <a:latin typeface="Corbel" panose="020B0503020204020204" pitchFamily="34" charset="0"/>
            </a:rPr>
            <a:t>•</a:t>
          </a:r>
          <a:r>
            <a:rPr lang="en-US" sz="1600" dirty="0" smtClean="0">
              <a:solidFill>
                <a:schemeClr val="tx1"/>
              </a:solidFill>
            </a:rPr>
            <a:t> Should be able to breathe, talk and walk easily</a:t>
          </a:r>
        </a:p>
        <a:p>
          <a:pPr algn="l"/>
          <a:r>
            <a:rPr lang="en-US" sz="1600" dirty="0" smtClean="0">
              <a:solidFill>
                <a:schemeClr val="tx1"/>
              </a:solidFill>
              <a:latin typeface="Corbel" panose="020B0503020204020204" pitchFamily="34" charset="0"/>
            </a:rPr>
            <a:t>•</a:t>
          </a:r>
          <a:r>
            <a:rPr lang="en-US" sz="1600" dirty="0" smtClean="0">
              <a:solidFill>
                <a:schemeClr val="tx1"/>
              </a:solidFill>
            </a:rPr>
            <a:t> Senses are sharp</a:t>
          </a:r>
        </a:p>
        <a:p>
          <a:pPr algn="l"/>
          <a:r>
            <a:rPr lang="en-US" sz="1600" dirty="0" smtClean="0">
              <a:solidFill>
                <a:schemeClr val="tx1"/>
              </a:solidFill>
              <a:latin typeface="Corbel" panose="020B0503020204020204" pitchFamily="34" charset="0"/>
            </a:rPr>
            <a:t>•</a:t>
          </a:r>
          <a:r>
            <a:rPr lang="en-US" sz="1600" dirty="0" smtClean="0">
              <a:solidFill>
                <a:schemeClr val="tx1"/>
              </a:solidFill>
            </a:rPr>
            <a:t> 1/3 solid food, 1/3 fluids, leave 1/3 for air.</a:t>
          </a:r>
        </a:p>
        <a:p>
          <a:pPr algn="l"/>
          <a:r>
            <a:rPr lang="en-US" sz="1600" dirty="0" smtClean="0">
              <a:solidFill>
                <a:schemeClr val="tx1"/>
              </a:solidFill>
              <a:latin typeface="Corbel" panose="020B0503020204020204" pitchFamily="34" charset="0"/>
            </a:rPr>
            <a:t>•</a:t>
          </a:r>
          <a:r>
            <a:rPr lang="en-US" sz="1600" dirty="0" smtClean="0">
              <a:solidFill>
                <a:schemeClr val="tx1"/>
              </a:solidFill>
            </a:rPr>
            <a:t> 1 Anjali (2 hand cup) of raw grains</a:t>
          </a:r>
        </a:p>
        <a:p>
          <a:pPr algn="l"/>
          <a:r>
            <a:rPr lang="en-US" sz="1600" dirty="0" smtClean="0">
              <a:solidFill>
                <a:schemeClr val="tx1"/>
              </a:solidFill>
              <a:latin typeface="Corbel" panose="020B0503020204020204" pitchFamily="34" charset="0"/>
            </a:rPr>
            <a:t>• Too much food – lowers agni – incomplete digestion – formation of ama (toxins) </a:t>
          </a:r>
        </a:p>
        <a:p>
          <a:pPr algn="l"/>
          <a:r>
            <a:rPr lang="en-US" sz="1600" dirty="0" smtClean="0">
              <a:solidFill>
                <a:schemeClr val="tx1"/>
              </a:solidFill>
              <a:latin typeface="Corbel" panose="020B0503020204020204" pitchFamily="34" charset="0"/>
            </a:rPr>
            <a:t>•Too little food – depletion, burning up of dhatus (tissues) and srotas (channels)</a:t>
          </a:r>
        </a:p>
      </dgm:t>
    </dgm:pt>
    <dgm:pt modelId="{41B3BD6F-DDD1-4C7E-A522-BD2CAFFFFE4C}" type="parTrans" cxnId="{73BE07CC-1AE8-4FF5-9C70-CB26815FEBCC}">
      <dgm:prSet/>
      <dgm:spPr/>
      <dgm:t>
        <a:bodyPr/>
        <a:lstStyle/>
        <a:p>
          <a:endParaRPr lang="en-US"/>
        </a:p>
      </dgm:t>
    </dgm:pt>
    <dgm:pt modelId="{B7799D47-7AE3-4FA1-97F4-59F9C23728C3}" type="sibTrans" cxnId="{73BE07CC-1AE8-4FF5-9C70-CB26815FEBCC}">
      <dgm:prSet/>
      <dgm:spPr/>
      <dgm:t>
        <a:bodyPr/>
        <a:lstStyle/>
        <a:p>
          <a:endParaRPr lang="en-US"/>
        </a:p>
      </dgm:t>
    </dgm:pt>
    <dgm:pt modelId="{95C0B00F-4F80-414E-A35F-CD22FE1C97FD}">
      <dgm:prSet phldrT="[Text]" custT="1"/>
      <dgm:spPr/>
      <dgm:t>
        <a:bodyPr/>
        <a:lstStyle/>
        <a:p>
          <a:pPr algn="ctr"/>
          <a:r>
            <a:rPr lang="en-US" sz="2200" dirty="0" smtClean="0"/>
            <a:t>Food</a:t>
          </a:r>
          <a:endParaRPr lang="en-US" sz="2200" dirty="0"/>
        </a:p>
      </dgm:t>
    </dgm:pt>
    <dgm:pt modelId="{76789C52-7085-4F4A-8910-BC7D6243DB19}" type="sibTrans" cxnId="{C9826139-B1FE-4A37-8AD6-A26B73709C8E}">
      <dgm:prSet/>
      <dgm:spPr/>
      <dgm:t>
        <a:bodyPr/>
        <a:lstStyle/>
        <a:p>
          <a:endParaRPr lang="en-US"/>
        </a:p>
      </dgm:t>
    </dgm:pt>
    <dgm:pt modelId="{F0963129-7AE2-482A-9C13-AFAF79B2C308}" type="parTrans" cxnId="{C9826139-B1FE-4A37-8AD6-A26B73709C8E}">
      <dgm:prSet/>
      <dgm:spPr/>
      <dgm:t>
        <a:bodyPr/>
        <a:lstStyle/>
        <a:p>
          <a:endParaRPr lang="en-US"/>
        </a:p>
      </dgm:t>
    </dgm:pt>
    <dgm:pt modelId="{C732AFA8-1F53-4DAB-A50F-288FAB71455B}" type="pres">
      <dgm:prSet presAssocID="{D80ACA5B-69BF-4C89-BA57-2FF361627A9B}" presName="composite" presStyleCnt="0">
        <dgm:presLayoutVars>
          <dgm:chMax val="1"/>
          <dgm:dir/>
          <dgm:resizeHandles val="exact"/>
        </dgm:presLayoutVars>
      </dgm:prSet>
      <dgm:spPr/>
      <dgm:t>
        <a:bodyPr/>
        <a:lstStyle/>
        <a:p>
          <a:endParaRPr lang="en-US"/>
        </a:p>
      </dgm:t>
    </dgm:pt>
    <dgm:pt modelId="{6CFC0EC7-638C-4672-A276-44209129DE21}" type="pres">
      <dgm:prSet presAssocID="{95C0B00F-4F80-414E-A35F-CD22FE1C97FD}" presName="roof" presStyleLbl="dkBgShp" presStyleIdx="0" presStyleCnt="2" custScaleX="100000" custScaleY="23957" custLinFactNeighborX="-2257" custLinFactNeighborY="-16933"/>
      <dgm:spPr/>
      <dgm:t>
        <a:bodyPr/>
        <a:lstStyle/>
        <a:p>
          <a:endParaRPr lang="en-US"/>
        </a:p>
      </dgm:t>
    </dgm:pt>
    <dgm:pt modelId="{CD79982B-A6EF-455E-924A-B28821FEA80E}" type="pres">
      <dgm:prSet presAssocID="{95C0B00F-4F80-414E-A35F-CD22FE1C97FD}" presName="pillars" presStyleCnt="0"/>
      <dgm:spPr/>
    </dgm:pt>
    <dgm:pt modelId="{44DA8F21-5D8D-46AC-B0C0-EA6B32FC9A88}" type="pres">
      <dgm:prSet presAssocID="{95C0B00F-4F80-414E-A35F-CD22FE1C97FD}" presName="pillar1" presStyleLbl="node1" presStyleIdx="0" presStyleCnt="3" custScaleY="116508" custLinFactNeighborX="-882" custLinFactNeighborY="-16584">
        <dgm:presLayoutVars>
          <dgm:bulletEnabled val="1"/>
        </dgm:presLayoutVars>
      </dgm:prSet>
      <dgm:spPr/>
      <dgm:t>
        <a:bodyPr/>
        <a:lstStyle/>
        <a:p>
          <a:endParaRPr lang="en-US"/>
        </a:p>
      </dgm:t>
    </dgm:pt>
    <dgm:pt modelId="{FE7C3CA5-4E8C-417A-816A-8CF3E9A37F3F}" type="pres">
      <dgm:prSet presAssocID="{F3ABFD47-48E2-4155-B802-C06FF6B7EFD5}" presName="pillarX" presStyleLbl="node1" presStyleIdx="1" presStyleCnt="3" custScaleY="126180" custLinFactNeighborX="-1786" custLinFactNeighborY="-13494">
        <dgm:presLayoutVars>
          <dgm:bulletEnabled val="1"/>
        </dgm:presLayoutVars>
      </dgm:prSet>
      <dgm:spPr/>
      <dgm:t>
        <a:bodyPr/>
        <a:lstStyle/>
        <a:p>
          <a:endParaRPr lang="en-US"/>
        </a:p>
      </dgm:t>
    </dgm:pt>
    <dgm:pt modelId="{0D08D366-57D7-43C2-A377-098DC9D9B49F}" type="pres">
      <dgm:prSet presAssocID="{86632FC5-291B-41DB-B647-31CABEAA881C}" presName="pillarX" presStyleLbl="node1" presStyleIdx="2" presStyleCnt="3" custScaleX="100663" custScaleY="112348" custLinFactNeighborX="36" custLinFactNeighborY="-18458">
        <dgm:presLayoutVars>
          <dgm:bulletEnabled val="1"/>
        </dgm:presLayoutVars>
      </dgm:prSet>
      <dgm:spPr/>
      <dgm:t>
        <a:bodyPr/>
        <a:lstStyle/>
        <a:p>
          <a:endParaRPr lang="en-US"/>
        </a:p>
      </dgm:t>
    </dgm:pt>
    <dgm:pt modelId="{7EAEB5C9-4221-4BBD-BCF3-677982D6E6C0}" type="pres">
      <dgm:prSet presAssocID="{95C0B00F-4F80-414E-A35F-CD22FE1C97FD}" presName="base" presStyleLbl="dkBgShp" presStyleIdx="1" presStyleCnt="2" custFlipVert="1" custScaleY="29435" custLinFactNeighborX="290" custLinFactNeighborY="-65043"/>
      <dgm:spPr/>
    </dgm:pt>
  </dgm:ptLst>
  <dgm:cxnLst>
    <dgm:cxn modelId="{2854E2BA-814E-45ED-ABDC-B9456A11D558}" type="presOf" srcId="{86632FC5-291B-41DB-B647-31CABEAA881C}" destId="{0D08D366-57D7-43C2-A377-098DC9D9B49F}" srcOrd="0" destOrd="0" presId="urn:microsoft.com/office/officeart/2005/8/layout/hList3"/>
    <dgm:cxn modelId="{C9826139-B1FE-4A37-8AD6-A26B73709C8E}" srcId="{D80ACA5B-69BF-4C89-BA57-2FF361627A9B}" destId="{95C0B00F-4F80-414E-A35F-CD22FE1C97FD}" srcOrd="0" destOrd="0" parTransId="{F0963129-7AE2-482A-9C13-AFAF79B2C308}" sibTransId="{76789C52-7085-4F4A-8910-BC7D6243DB19}"/>
    <dgm:cxn modelId="{927EF20C-BDD3-4D81-AF05-ADFD92F5BCF0}" type="presOf" srcId="{574FC9C3-1B82-4F0C-B334-9F72FF794338}" destId="{44DA8F21-5D8D-46AC-B0C0-EA6B32FC9A88}" srcOrd="0" destOrd="0" presId="urn:microsoft.com/office/officeart/2005/8/layout/hList3"/>
    <dgm:cxn modelId="{9451BCBA-F218-4442-9F79-912F0B6D40C6}" type="presOf" srcId="{D80ACA5B-69BF-4C89-BA57-2FF361627A9B}" destId="{C732AFA8-1F53-4DAB-A50F-288FAB71455B}" srcOrd="0" destOrd="0" presId="urn:microsoft.com/office/officeart/2005/8/layout/hList3"/>
    <dgm:cxn modelId="{73BE07CC-1AE8-4FF5-9C70-CB26815FEBCC}" srcId="{95C0B00F-4F80-414E-A35F-CD22FE1C97FD}" destId="{86632FC5-291B-41DB-B647-31CABEAA881C}" srcOrd="2" destOrd="0" parTransId="{41B3BD6F-DDD1-4C7E-A522-BD2CAFFFFE4C}" sibTransId="{B7799D47-7AE3-4FA1-97F4-59F9C23728C3}"/>
    <dgm:cxn modelId="{985ED8BF-59A2-46E6-8F73-3E0973CC1E22}" type="presOf" srcId="{95C0B00F-4F80-414E-A35F-CD22FE1C97FD}" destId="{6CFC0EC7-638C-4672-A276-44209129DE21}" srcOrd="0" destOrd="0" presId="urn:microsoft.com/office/officeart/2005/8/layout/hList3"/>
    <dgm:cxn modelId="{FEBC8479-618C-48C0-834F-3BC093E91B3C}" type="presOf" srcId="{F3ABFD47-48E2-4155-B802-C06FF6B7EFD5}" destId="{FE7C3CA5-4E8C-417A-816A-8CF3E9A37F3F}" srcOrd="0" destOrd="0" presId="urn:microsoft.com/office/officeart/2005/8/layout/hList3"/>
    <dgm:cxn modelId="{B384EF5A-9AE5-4957-BEA2-DBDE45966FFC}" srcId="{95C0B00F-4F80-414E-A35F-CD22FE1C97FD}" destId="{574FC9C3-1B82-4F0C-B334-9F72FF794338}" srcOrd="0" destOrd="0" parTransId="{CF71074F-363D-47FC-B71A-5A9A45F32813}" sibTransId="{2DAADA6E-90D2-412F-91B5-3F51407413BB}"/>
    <dgm:cxn modelId="{64BC8E74-7DA8-48BB-87EA-5F9B7684A2D8}" srcId="{95C0B00F-4F80-414E-A35F-CD22FE1C97FD}" destId="{F3ABFD47-48E2-4155-B802-C06FF6B7EFD5}" srcOrd="1" destOrd="0" parTransId="{32111ABF-AE72-4F89-8377-CE78374E6635}" sibTransId="{25AC4255-6738-4392-90CD-BE452EBBD479}"/>
    <dgm:cxn modelId="{558A106D-1589-44EA-A632-1BC14AEF641E}" type="presParOf" srcId="{C732AFA8-1F53-4DAB-A50F-288FAB71455B}" destId="{6CFC0EC7-638C-4672-A276-44209129DE21}" srcOrd="0" destOrd="0" presId="urn:microsoft.com/office/officeart/2005/8/layout/hList3"/>
    <dgm:cxn modelId="{E5C80D08-4519-44AD-8909-ADB58221DF04}" type="presParOf" srcId="{C732AFA8-1F53-4DAB-A50F-288FAB71455B}" destId="{CD79982B-A6EF-455E-924A-B28821FEA80E}" srcOrd="1" destOrd="0" presId="urn:microsoft.com/office/officeart/2005/8/layout/hList3"/>
    <dgm:cxn modelId="{5FC13369-5C0D-4E4C-A8F8-E10272B4CE66}" type="presParOf" srcId="{CD79982B-A6EF-455E-924A-B28821FEA80E}" destId="{44DA8F21-5D8D-46AC-B0C0-EA6B32FC9A88}" srcOrd="0" destOrd="0" presId="urn:microsoft.com/office/officeart/2005/8/layout/hList3"/>
    <dgm:cxn modelId="{F72B50B7-D335-4976-8DB0-99DA110DCB85}" type="presParOf" srcId="{CD79982B-A6EF-455E-924A-B28821FEA80E}" destId="{FE7C3CA5-4E8C-417A-816A-8CF3E9A37F3F}" srcOrd="1" destOrd="0" presId="urn:microsoft.com/office/officeart/2005/8/layout/hList3"/>
    <dgm:cxn modelId="{3DF6FF90-52D6-451B-B93C-3B386CC4878D}" type="presParOf" srcId="{CD79982B-A6EF-455E-924A-B28821FEA80E}" destId="{0D08D366-57D7-43C2-A377-098DC9D9B49F}" srcOrd="2" destOrd="0" presId="urn:microsoft.com/office/officeart/2005/8/layout/hList3"/>
    <dgm:cxn modelId="{5A7B92E2-5EA6-430C-9E96-CDA7A28328A5}" type="presParOf" srcId="{C732AFA8-1F53-4DAB-A50F-288FAB71455B}" destId="{7EAEB5C9-4221-4BBD-BCF3-677982D6E6C0}"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89EBBAD-D54B-44EE-9E4D-031FC6541C0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60F920-5842-496E-8199-51C568622C76}">
      <dgm:prSet phldrT="[Text]" custT="1"/>
      <dgm:spPr>
        <a:ln w="28575">
          <a:noFill/>
        </a:ln>
      </dgm:spPr>
      <dgm:t>
        <a:bodyPr/>
        <a:lstStyle/>
        <a:p>
          <a:r>
            <a:rPr lang="en-US" sz="2000" dirty="0" smtClean="0"/>
            <a:t>Breath</a:t>
          </a:r>
          <a:r>
            <a:rPr lang="en-US" sz="2400" dirty="0" smtClean="0"/>
            <a:t>	</a:t>
          </a:r>
        </a:p>
      </dgm:t>
    </dgm:pt>
    <dgm:pt modelId="{523BDDB1-59DE-465F-BA87-D3D2F4D87BA6}" type="parTrans" cxnId="{91C5CD35-BC20-4686-BFF7-D60B265AB13D}">
      <dgm:prSet/>
      <dgm:spPr/>
      <dgm:t>
        <a:bodyPr/>
        <a:lstStyle/>
        <a:p>
          <a:endParaRPr lang="en-US"/>
        </a:p>
      </dgm:t>
    </dgm:pt>
    <dgm:pt modelId="{7D5CA8FB-E1D6-426B-837C-18BFA5BA712C}" type="sibTrans" cxnId="{91C5CD35-BC20-4686-BFF7-D60B265AB13D}">
      <dgm:prSet/>
      <dgm:spPr/>
      <dgm:t>
        <a:bodyPr/>
        <a:lstStyle/>
        <a:p>
          <a:endParaRPr lang="en-US"/>
        </a:p>
      </dgm:t>
    </dgm:pt>
    <dgm:pt modelId="{24EC334A-9437-4D77-AF40-25E24BDAD91C}">
      <dgm:prSet phldrT="[Text]" custT="1"/>
      <dgm:spPr/>
      <dgm:t>
        <a:bodyPr/>
        <a:lstStyle/>
        <a:p>
          <a:r>
            <a:rPr lang="en-US" sz="1600" dirty="0" smtClean="0"/>
            <a:t>Breath and mind are connected</a:t>
          </a:r>
          <a:endParaRPr lang="en-US" sz="1600" dirty="0"/>
        </a:p>
      </dgm:t>
    </dgm:pt>
    <dgm:pt modelId="{A3BCB181-AE33-4280-ABCD-CF63ABAAADB0}" type="parTrans" cxnId="{7CD4F000-B4B0-445B-9E72-8CF707CB5673}">
      <dgm:prSet/>
      <dgm:spPr/>
      <dgm:t>
        <a:bodyPr/>
        <a:lstStyle/>
        <a:p>
          <a:endParaRPr lang="en-US"/>
        </a:p>
      </dgm:t>
    </dgm:pt>
    <dgm:pt modelId="{C6A9CCD3-6460-44A4-A5BB-83E8F6DF7F61}" type="sibTrans" cxnId="{7CD4F000-B4B0-445B-9E72-8CF707CB5673}">
      <dgm:prSet/>
      <dgm:spPr/>
      <dgm:t>
        <a:bodyPr/>
        <a:lstStyle/>
        <a:p>
          <a:endParaRPr lang="en-US"/>
        </a:p>
      </dgm:t>
    </dgm:pt>
    <dgm:pt modelId="{1182F8FF-F64A-49EB-B028-38613897D40E}">
      <dgm:prSet phldrT="[Text]" custT="1"/>
      <dgm:spPr>
        <a:ln>
          <a:noFill/>
        </a:ln>
      </dgm:spPr>
      <dgm:t>
        <a:bodyPr/>
        <a:lstStyle/>
        <a:p>
          <a:r>
            <a:rPr lang="en-US" sz="2000" dirty="0" smtClean="0"/>
            <a:t>Water</a:t>
          </a:r>
          <a:endParaRPr lang="en-US" sz="2000" dirty="0"/>
        </a:p>
      </dgm:t>
    </dgm:pt>
    <dgm:pt modelId="{F19792AF-8D54-4971-B811-35DD09A40236}" type="parTrans" cxnId="{9F15BE97-06D3-4646-9C9B-20CED8D8E5A4}">
      <dgm:prSet/>
      <dgm:spPr/>
      <dgm:t>
        <a:bodyPr/>
        <a:lstStyle/>
        <a:p>
          <a:endParaRPr lang="en-US"/>
        </a:p>
      </dgm:t>
    </dgm:pt>
    <dgm:pt modelId="{6FC1B500-5B58-477C-92B7-B7F03B48F5F1}" type="sibTrans" cxnId="{9F15BE97-06D3-4646-9C9B-20CED8D8E5A4}">
      <dgm:prSet/>
      <dgm:spPr/>
      <dgm:t>
        <a:bodyPr/>
        <a:lstStyle/>
        <a:p>
          <a:endParaRPr lang="en-US"/>
        </a:p>
      </dgm:t>
    </dgm:pt>
    <dgm:pt modelId="{D6112D70-FC0E-4E3B-B9FF-74034B7239C7}">
      <dgm:prSet phldrT="[Text]" custT="1"/>
      <dgm:spPr/>
      <dgm:t>
        <a:bodyPr/>
        <a:lstStyle/>
        <a:p>
          <a:r>
            <a:rPr lang="en-US" sz="1600" dirty="0" smtClean="0"/>
            <a:t>6-8 cups per day (drink warm water – above room temp)</a:t>
          </a:r>
          <a:endParaRPr lang="en-US" sz="1600" dirty="0"/>
        </a:p>
      </dgm:t>
    </dgm:pt>
    <dgm:pt modelId="{C2CFCCF8-8AD5-42BB-A023-E369E3428B8F}" type="parTrans" cxnId="{477ABB9E-0D03-4A51-9626-162399439A6D}">
      <dgm:prSet/>
      <dgm:spPr/>
      <dgm:t>
        <a:bodyPr/>
        <a:lstStyle/>
        <a:p>
          <a:endParaRPr lang="en-US"/>
        </a:p>
      </dgm:t>
    </dgm:pt>
    <dgm:pt modelId="{62E24743-7A94-4B03-9D0D-D05AF36E00B4}" type="sibTrans" cxnId="{477ABB9E-0D03-4A51-9626-162399439A6D}">
      <dgm:prSet/>
      <dgm:spPr/>
      <dgm:t>
        <a:bodyPr/>
        <a:lstStyle/>
        <a:p>
          <a:endParaRPr lang="en-US"/>
        </a:p>
      </dgm:t>
    </dgm:pt>
    <dgm:pt modelId="{BB92407C-7655-4473-8080-56F5B5B15516}">
      <dgm:prSet phldrT="[Text]" custT="1"/>
      <dgm:spPr/>
      <dgm:t>
        <a:bodyPr/>
        <a:lstStyle/>
        <a:p>
          <a:r>
            <a:rPr lang="en-US" sz="1600" dirty="0" smtClean="0"/>
            <a:t>Revitalizes the body, steadies the emotions, clears the mind</a:t>
          </a:r>
          <a:endParaRPr lang="en-US" sz="1600" dirty="0"/>
        </a:p>
      </dgm:t>
    </dgm:pt>
    <dgm:pt modelId="{E0D4C491-7EEB-4D05-A006-107620831EB9}" type="parTrans" cxnId="{6DE67965-17DE-4CED-B461-D0AD827640E9}">
      <dgm:prSet/>
      <dgm:spPr/>
      <dgm:t>
        <a:bodyPr/>
        <a:lstStyle/>
        <a:p>
          <a:endParaRPr lang="en-US"/>
        </a:p>
      </dgm:t>
    </dgm:pt>
    <dgm:pt modelId="{3DB58185-DE60-4945-95A8-266479DF7A17}" type="sibTrans" cxnId="{6DE67965-17DE-4CED-B461-D0AD827640E9}">
      <dgm:prSet/>
      <dgm:spPr/>
      <dgm:t>
        <a:bodyPr/>
        <a:lstStyle/>
        <a:p>
          <a:endParaRPr lang="en-US"/>
        </a:p>
      </dgm:t>
    </dgm:pt>
    <dgm:pt modelId="{500B65A4-4C28-4D83-B848-5A87CBF886BF}">
      <dgm:prSet phldrT="[Text]" custT="1"/>
      <dgm:spPr/>
      <dgm:t>
        <a:bodyPr/>
        <a:lstStyle/>
        <a:p>
          <a:r>
            <a:rPr lang="en-US" sz="1600" dirty="0" smtClean="0"/>
            <a:t>Types: Nadi Shodhana, Sheetali, Bhastika, Diaphragmatic Breathing</a:t>
          </a:r>
          <a:endParaRPr lang="en-US" sz="1600" dirty="0"/>
        </a:p>
      </dgm:t>
    </dgm:pt>
    <dgm:pt modelId="{F22C1E2F-A85C-48F0-9172-373282C90D77}" type="parTrans" cxnId="{3EBE20A4-0481-4147-8919-E4174295F7E2}">
      <dgm:prSet/>
      <dgm:spPr/>
      <dgm:t>
        <a:bodyPr/>
        <a:lstStyle/>
        <a:p>
          <a:endParaRPr lang="en-US"/>
        </a:p>
      </dgm:t>
    </dgm:pt>
    <dgm:pt modelId="{65B252E8-CF1B-42F5-B7AA-86E76E4EC9A1}" type="sibTrans" cxnId="{3EBE20A4-0481-4147-8919-E4174295F7E2}">
      <dgm:prSet/>
      <dgm:spPr/>
      <dgm:t>
        <a:bodyPr/>
        <a:lstStyle/>
        <a:p>
          <a:endParaRPr lang="en-US"/>
        </a:p>
      </dgm:t>
    </dgm:pt>
    <dgm:pt modelId="{606C9351-6E7F-4740-8F78-9E00F4982B88}">
      <dgm:prSet phldrT="[Text]" custT="1"/>
      <dgm:spPr/>
      <dgm:t>
        <a:bodyPr/>
        <a:lstStyle/>
        <a:p>
          <a:r>
            <a:rPr lang="en-US" sz="1600" dirty="0" smtClean="0"/>
            <a:t>Sip water during meals</a:t>
          </a:r>
          <a:endParaRPr lang="en-US" sz="1600" dirty="0"/>
        </a:p>
      </dgm:t>
    </dgm:pt>
    <dgm:pt modelId="{992C3239-E66C-4336-99FA-54B94C914FB0}" type="parTrans" cxnId="{B12BE645-86C9-496A-A268-0929CD761D70}">
      <dgm:prSet/>
      <dgm:spPr/>
      <dgm:t>
        <a:bodyPr/>
        <a:lstStyle/>
        <a:p>
          <a:endParaRPr lang="en-US"/>
        </a:p>
      </dgm:t>
    </dgm:pt>
    <dgm:pt modelId="{18C794D5-D504-48B7-A547-DBAA35DA7551}" type="sibTrans" cxnId="{B12BE645-86C9-496A-A268-0929CD761D70}">
      <dgm:prSet/>
      <dgm:spPr/>
      <dgm:t>
        <a:bodyPr/>
        <a:lstStyle/>
        <a:p>
          <a:endParaRPr lang="en-US"/>
        </a:p>
      </dgm:t>
    </dgm:pt>
    <dgm:pt modelId="{8DE8E31F-16B0-4AF2-94DC-8C27104C871E}">
      <dgm:prSet phldrT="[Text]" custT="1"/>
      <dgm:spPr/>
      <dgm:t>
        <a:bodyPr/>
        <a:lstStyle/>
        <a:p>
          <a:r>
            <a:rPr lang="en-US" sz="1600" dirty="0" smtClean="0"/>
            <a:t>1 glass of water – 1 hour after meals</a:t>
          </a:r>
          <a:endParaRPr lang="en-US" sz="1600" dirty="0"/>
        </a:p>
      </dgm:t>
    </dgm:pt>
    <dgm:pt modelId="{90BFEE9B-04BA-45DD-B815-AD52B6639B19}" type="parTrans" cxnId="{7F5A04AB-6DDE-4834-B1C5-C9D6B1BCDA67}">
      <dgm:prSet/>
      <dgm:spPr/>
      <dgm:t>
        <a:bodyPr/>
        <a:lstStyle/>
        <a:p>
          <a:endParaRPr lang="en-US"/>
        </a:p>
      </dgm:t>
    </dgm:pt>
    <dgm:pt modelId="{DF6FB42E-EA7B-4AC7-9CC6-45E2B3634ACA}" type="sibTrans" cxnId="{7F5A04AB-6DDE-4834-B1C5-C9D6B1BCDA67}">
      <dgm:prSet/>
      <dgm:spPr/>
      <dgm:t>
        <a:bodyPr/>
        <a:lstStyle/>
        <a:p>
          <a:endParaRPr lang="en-US"/>
        </a:p>
      </dgm:t>
    </dgm:pt>
    <dgm:pt modelId="{8FF06B3A-5626-4390-9508-07A2F54A512D}">
      <dgm:prSet phldrT="[Text]" custT="1"/>
      <dgm:spPr/>
      <dgm:t>
        <a:bodyPr/>
        <a:lstStyle/>
        <a:p>
          <a:r>
            <a:rPr lang="en-US" sz="1600" dirty="0" smtClean="0"/>
            <a:t>Do not drink before eating – dilute digestive juices</a:t>
          </a:r>
          <a:endParaRPr lang="en-US" sz="1600" dirty="0"/>
        </a:p>
      </dgm:t>
    </dgm:pt>
    <dgm:pt modelId="{1C668F6E-2C30-4488-91D5-784DA1DC5FA0}" type="parTrans" cxnId="{EDEE9030-6BAE-4BC3-821A-640B59E50411}">
      <dgm:prSet/>
      <dgm:spPr/>
      <dgm:t>
        <a:bodyPr/>
        <a:lstStyle/>
        <a:p>
          <a:endParaRPr lang="en-US"/>
        </a:p>
      </dgm:t>
    </dgm:pt>
    <dgm:pt modelId="{1EF3883A-4155-413D-AD83-5B5600E84098}" type="sibTrans" cxnId="{EDEE9030-6BAE-4BC3-821A-640B59E50411}">
      <dgm:prSet/>
      <dgm:spPr/>
      <dgm:t>
        <a:bodyPr/>
        <a:lstStyle/>
        <a:p>
          <a:endParaRPr lang="en-US"/>
        </a:p>
      </dgm:t>
    </dgm:pt>
    <dgm:pt modelId="{5E73B4D7-802E-426C-A61D-027BE3139F91}">
      <dgm:prSet phldrT="[Text]" custT="1"/>
      <dgm:spPr/>
      <dgm:t>
        <a:bodyPr/>
        <a:lstStyle/>
        <a:p>
          <a:r>
            <a:rPr lang="en-US" sz="1600" dirty="0" smtClean="0"/>
            <a:t>Drinking water directly after eating increases kapha, causes weight gain, considered a poison</a:t>
          </a:r>
          <a:endParaRPr lang="en-US" sz="1600" dirty="0"/>
        </a:p>
      </dgm:t>
    </dgm:pt>
    <dgm:pt modelId="{A14BB405-8B51-41F1-877F-800C39687BD8}" type="parTrans" cxnId="{40BD028C-1EAF-4503-8D5D-BF1D3A88D354}">
      <dgm:prSet/>
      <dgm:spPr/>
      <dgm:t>
        <a:bodyPr/>
        <a:lstStyle/>
        <a:p>
          <a:endParaRPr lang="en-US"/>
        </a:p>
      </dgm:t>
    </dgm:pt>
    <dgm:pt modelId="{CBAA8509-4C1D-4B30-9D67-068B7E48DBCF}" type="sibTrans" cxnId="{40BD028C-1EAF-4503-8D5D-BF1D3A88D354}">
      <dgm:prSet/>
      <dgm:spPr/>
      <dgm:t>
        <a:bodyPr/>
        <a:lstStyle/>
        <a:p>
          <a:endParaRPr lang="en-US"/>
        </a:p>
      </dgm:t>
    </dgm:pt>
    <dgm:pt modelId="{0C78E2C7-914A-4747-9981-7A9E10995F08}">
      <dgm:prSet phldrT="[Text]" custT="1"/>
      <dgm:spPr>
        <a:ln>
          <a:noFill/>
        </a:ln>
      </dgm:spPr>
      <dgm:t>
        <a:bodyPr/>
        <a:lstStyle/>
        <a:p>
          <a:r>
            <a:rPr lang="en-US" sz="2000" dirty="0" smtClean="0"/>
            <a:t>Perceptions – Mind</a:t>
          </a:r>
          <a:endParaRPr lang="en-US" sz="2000" dirty="0"/>
        </a:p>
      </dgm:t>
    </dgm:pt>
    <dgm:pt modelId="{88107A5E-33C3-4D17-BB91-712936F0F97A}" type="parTrans" cxnId="{9C545554-7CED-40E1-85DE-AAF26FC74807}">
      <dgm:prSet/>
      <dgm:spPr/>
      <dgm:t>
        <a:bodyPr/>
        <a:lstStyle/>
        <a:p>
          <a:endParaRPr lang="en-US"/>
        </a:p>
      </dgm:t>
    </dgm:pt>
    <dgm:pt modelId="{77A9AA61-B0A9-48EE-8740-647E5C4B5CA9}" type="sibTrans" cxnId="{9C545554-7CED-40E1-85DE-AAF26FC74807}">
      <dgm:prSet/>
      <dgm:spPr/>
      <dgm:t>
        <a:bodyPr/>
        <a:lstStyle/>
        <a:p>
          <a:endParaRPr lang="en-US"/>
        </a:p>
      </dgm:t>
    </dgm:pt>
    <dgm:pt modelId="{E344F5EA-EDDA-4C7E-80D1-4812F236E4AC}">
      <dgm:prSet phldrT="[Text]" custT="1"/>
      <dgm:spPr/>
      <dgm:t>
        <a:bodyPr/>
        <a:lstStyle/>
        <a:p>
          <a:r>
            <a:rPr lang="en-US" sz="1600" dirty="0" smtClean="0"/>
            <a:t>The perspective we choose to endorse</a:t>
          </a:r>
          <a:endParaRPr lang="en-US" sz="1600" dirty="0"/>
        </a:p>
      </dgm:t>
    </dgm:pt>
    <dgm:pt modelId="{E153D3D1-2254-4323-AE07-0DF607FA55C8}" type="parTrans" cxnId="{565B39AB-28E7-4439-A7E9-D00906B3940B}">
      <dgm:prSet/>
      <dgm:spPr/>
      <dgm:t>
        <a:bodyPr/>
        <a:lstStyle/>
        <a:p>
          <a:endParaRPr lang="en-US"/>
        </a:p>
      </dgm:t>
    </dgm:pt>
    <dgm:pt modelId="{DD47B424-3AA9-4605-A3F5-F30A5634E5BF}" type="sibTrans" cxnId="{565B39AB-28E7-4439-A7E9-D00906B3940B}">
      <dgm:prSet/>
      <dgm:spPr/>
      <dgm:t>
        <a:bodyPr/>
        <a:lstStyle/>
        <a:p>
          <a:endParaRPr lang="en-US"/>
        </a:p>
      </dgm:t>
    </dgm:pt>
    <dgm:pt modelId="{8E8BFA2F-F18B-43F9-B231-A808552CDD29}">
      <dgm:prSet phldrT="[Text]" custT="1"/>
      <dgm:spPr/>
      <dgm:t>
        <a:bodyPr/>
        <a:lstStyle/>
        <a:p>
          <a:r>
            <a:rPr lang="en-US" sz="1600" dirty="0" smtClean="0"/>
            <a:t>Positive or negative polarization of the mind</a:t>
          </a:r>
          <a:endParaRPr lang="en-US" sz="1600" dirty="0"/>
        </a:p>
      </dgm:t>
    </dgm:pt>
    <dgm:pt modelId="{363E03C4-BF03-4242-BCC7-BD2296CD96A5}" type="parTrans" cxnId="{BF58EAA4-6CC4-4BC7-8713-CC88BC14941D}">
      <dgm:prSet/>
      <dgm:spPr/>
      <dgm:t>
        <a:bodyPr/>
        <a:lstStyle/>
        <a:p>
          <a:endParaRPr lang="en-US"/>
        </a:p>
      </dgm:t>
    </dgm:pt>
    <dgm:pt modelId="{199A3B9F-BBB6-426F-98D4-A5ED19C1CAD5}" type="sibTrans" cxnId="{BF58EAA4-6CC4-4BC7-8713-CC88BC14941D}">
      <dgm:prSet/>
      <dgm:spPr/>
      <dgm:t>
        <a:bodyPr/>
        <a:lstStyle/>
        <a:p>
          <a:endParaRPr lang="en-US"/>
        </a:p>
      </dgm:t>
    </dgm:pt>
    <dgm:pt modelId="{5E2B3BEA-A7A5-4FF4-BBD7-EE5619EC8870}">
      <dgm:prSet phldrT="[Text]" custT="1"/>
      <dgm:spPr/>
      <dgm:t>
        <a:bodyPr/>
        <a:lstStyle/>
        <a:p>
          <a:r>
            <a:rPr lang="en-US" sz="1600" dirty="0" smtClean="0"/>
            <a:t>Meditation, Yoga, Mantra, spiritual study, creative visualizations, gratitude, journaling – can all help shift your mental perspective to one that serves you</a:t>
          </a:r>
          <a:endParaRPr lang="en-US" sz="1600" dirty="0"/>
        </a:p>
      </dgm:t>
    </dgm:pt>
    <dgm:pt modelId="{F6AF3325-F02A-4C5A-8111-B2BA03EF3525}" type="parTrans" cxnId="{F39BBB33-0A12-43DC-BE3C-409CAF7B56E2}">
      <dgm:prSet/>
      <dgm:spPr/>
      <dgm:t>
        <a:bodyPr/>
        <a:lstStyle/>
        <a:p>
          <a:endParaRPr lang="en-US"/>
        </a:p>
      </dgm:t>
    </dgm:pt>
    <dgm:pt modelId="{FFF33BDE-692C-4000-BE98-EE9CC44CEF9F}" type="sibTrans" cxnId="{F39BBB33-0A12-43DC-BE3C-409CAF7B56E2}">
      <dgm:prSet/>
      <dgm:spPr/>
      <dgm:t>
        <a:bodyPr/>
        <a:lstStyle/>
        <a:p>
          <a:endParaRPr lang="en-US"/>
        </a:p>
      </dgm:t>
    </dgm:pt>
    <dgm:pt modelId="{C8C90E70-6363-4878-818E-AAD6C7F23E45}">
      <dgm:prSet phldrT="[Text]" custT="1"/>
      <dgm:spPr/>
      <dgm:t>
        <a:bodyPr/>
        <a:lstStyle/>
        <a:p>
          <a:r>
            <a:rPr lang="en-US" sz="1600" dirty="0" smtClean="0"/>
            <a:t>Try to practice conscious breathing or breathing exercises daily (5-10 min a day)</a:t>
          </a:r>
          <a:endParaRPr lang="en-US" sz="1600" dirty="0"/>
        </a:p>
      </dgm:t>
    </dgm:pt>
    <dgm:pt modelId="{5BE700A1-B41F-43E3-B780-89109969CE2E}" type="parTrans" cxnId="{F465D2BB-4B0D-4830-9029-F91FB603B394}">
      <dgm:prSet/>
      <dgm:spPr/>
      <dgm:t>
        <a:bodyPr/>
        <a:lstStyle/>
        <a:p>
          <a:endParaRPr lang="en-US"/>
        </a:p>
      </dgm:t>
    </dgm:pt>
    <dgm:pt modelId="{CC248054-B176-42C1-B76F-423B12DF9392}" type="sibTrans" cxnId="{F465D2BB-4B0D-4830-9029-F91FB603B394}">
      <dgm:prSet/>
      <dgm:spPr/>
      <dgm:t>
        <a:bodyPr/>
        <a:lstStyle/>
        <a:p>
          <a:endParaRPr lang="en-US"/>
        </a:p>
      </dgm:t>
    </dgm:pt>
    <dgm:pt modelId="{03D543AC-9B6C-4A29-865A-A2249FD3B482}">
      <dgm:prSet phldrT="[Text]" custT="1"/>
      <dgm:spPr/>
      <dgm:t>
        <a:bodyPr/>
        <a:lstStyle/>
        <a:p>
          <a:r>
            <a:rPr lang="en-US" sz="1600" dirty="0" smtClean="0"/>
            <a:t>Restorative Yoga, Yin Yoga, Kriya Yoga, Bhakti Yoga, Vedanta, The power of NOW (being in the present)</a:t>
          </a:r>
          <a:endParaRPr lang="en-US" sz="1600" dirty="0"/>
        </a:p>
      </dgm:t>
    </dgm:pt>
    <dgm:pt modelId="{B6EE9B51-601B-4D62-962B-447FC2250A3B}" type="parTrans" cxnId="{74C1D1E2-D57F-41F0-BF94-439D6A77FE14}">
      <dgm:prSet/>
      <dgm:spPr/>
      <dgm:t>
        <a:bodyPr/>
        <a:lstStyle/>
        <a:p>
          <a:endParaRPr lang="en-US"/>
        </a:p>
      </dgm:t>
    </dgm:pt>
    <dgm:pt modelId="{BA326A0A-E26D-4293-8560-6CEA81A9C289}" type="sibTrans" cxnId="{74C1D1E2-D57F-41F0-BF94-439D6A77FE14}">
      <dgm:prSet/>
      <dgm:spPr/>
      <dgm:t>
        <a:bodyPr/>
        <a:lstStyle/>
        <a:p>
          <a:endParaRPr lang="en-US"/>
        </a:p>
      </dgm:t>
    </dgm:pt>
    <dgm:pt modelId="{088EC9C1-47DC-47FE-9A2D-662426AE0A22}" type="pres">
      <dgm:prSet presAssocID="{D89EBBAD-D54B-44EE-9E4D-031FC6541C0B}" presName="linear" presStyleCnt="0">
        <dgm:presLayoutVars>
          <dgm:animLvl val="lvl"/>
          <dgm:resizeHandles val="exact"/>
        </dgm:presLayoutVars>
      </dgm:prSet>
      <dgm:spPr/>
      <dgm:t>
        <a:bodyPr/>
        <a:lstStyle/>
        <a:p>
          <a:endParaRPr lang="en-US"/>
        </a:p>
      </dgm:t>
    </dgm:pt>
    <dgm:pt modelId="{5526350E-FD2E-43C1-9747-B93514708DCD}" type="pres">
      <dgm:prSet presAssocID="{7660F920-5842-496E-8199-51C568622C76}" presName="parentText" presStyleLbl="node1" presStyleIdx="0" presStyleCnt="3" custScaleY="86448" custLinFactNeighborX="2422" custLinFactNeighborY="-14959">
        <dgm:presLayoutVars>
          <dgm:chMax val="0"/>
          <dgm:bulletEnabled val="1"/>
        </dgm:presLayoutVars>
      </dgm:prSet>
      <dgm:spPr/>
      <dgm:t>
        <a:bodyPr/>
        <a:lstStyle/>
        <a:p>
          <a:endParaRPr lang="en-US"/>
        </a:p>
      </dgm:t>
    </dgm:pt>
    <dgm:pt modelId="{F3C49C2C-50D8-4A24-A9AA-96CF6BE44AE5}" type="pres">
      <dgm:prSet presAssocID="{7660F920-5842-496E-8199-51C568622C76}" presName="childText" presStyleLbl="revTx" presStyleIdx="0" presStyleCnt="3" custScaleY="166096">
        <dgm:presLayoutVars>
          <dgm:bulletEnabled val="1"/>
        </dgm:presLayoutVars>
      </dgm:prSet>
      <dgm:spPr/>
      <dgm:t>
        <a:bodyPr/>
        <a:lstStyle/>
        <a:p>
          <a:endParaRPr lang="en-US"/>
        </a:p>
      </dgm:t>
    </dgm:pt>
    <dgm:pt modelId="{CC816322-3E91-4654-9627-B43202B78A8F}" type="pres">
      <dgm:prSet presAssocID="{1182F8FF-F64A-49EB-B028-38613897D40E}" presName="parentText" presStyleLbl="node1" presStyleIdx="1" presStyleCnt="3" custScaleY="59559">
        <dgm:presLayoutVars>
          <dgm:chMax val="0"/>
          <dgm:bulletEnabled val="1"/>
        </dgm:presLayoutVars>
      </dgm:prSet>
      <dgm:spPr/>
      <dgm:t>
        <a:bodyPr/>
        <a:lstStyle/>
        <a:p>
          <a:endParaRPr lang="en-US"/>
        </a:p>
      </dgm:t>
    </dgm:pt>
    <dgm:pt modelId="{A751F6BF-3683-4DE9-BABC-6D8E0F3BBD53}" type="pres">
      <dgm:prSet presAssocID="{1182F8FF-F64A-49EB-B028-38613897D40E}" presName="childText" presStyleLbl="revTx" presStyleIdx="1" presStyleCnt="3" custScaleY="165533">
        <dgm:presLayoutVars>
          <dgm:bulletEnabled val="1"/>
        </dgm:presLayoutVars>
      </dgm:prSet>
      <dgm:spPr/>
      <dgm:t>
        <a:bodyPr/>
        <a:lstStyle/>
        <a:p>
          <a:endParaRPr lang="en-US"/>
        </a:p>
      </dgm:t>
    </dgm:pt>
    <dgm:pt modelId="{4DFF152D-D22B-4D49-9956-505AD7DBEABE}" type="pres">
      <dgm:prSet presAssocID="{0C78E2C7-914A-4747-9981-7A9E10995F08}" presName="parentText" presStyleLbl="node1" presStyleIdx="2" presStyleCnt="3" custScaleY="69260" custLinFactNeighborX="129" custLinFactNeighborY="-8282">
        <dgm:presLayoutVars>
          <dgm:chMax val="0"/>
          <dgm:bulletEnabled val="1"/>
        </dgm:presLayoutVars>
      </dgm:prSet>
      <dgm:spPr/>
      <dgm:t>
        <a:bodyPr/>
        <a:lstStyle/>
        <a:p>
          <a:endParaRPr lang="en-US"/>
        </a:p>
      </dgm:t>
    </dgm:pt>
    <dgm:pt modelId="{8CDE0ABA-539D-4C7F-94AD-B6C725B3388E}" type="pres">
      <dgm:prSet presAssocID="{0C78E2C7-914A-4747-9981-7A9E10995F08}" presName="childText" presStyleLbl="revTx" presStyleIdx="2" presStyleCnt="3" custScaleY="165591" custLinFactNeighborX="-303" custLinFactNeighborY="-18288">
        <dgm:presLayoutVars>
          <dgm:bulletEnabled val="1"/>
        </dgm:presLayoutVars>
      </dgm:prSet>
      <dgm:spPr/>
      <dgm:t>
        <a:bodyPr/>
        <a:lstStyle/>
        <a:p>
          <a:endParaRPr lang="en-US"/>
        </a:p>
      </dgm:t>
    </dgm:pt>
  </dgm:ptLst>
  <dgm:cxnLst>
    <dgm:cxn modelId="{9F15BE97-06D3-4646-9C9B-20CED8D8E5A4}" srcId="{D89EBBAD-D54B-44EE-9E4D-031FC6541C0B}" destId="{1182F8FF-F64A-49EB-B028-38613897D40E}" srcOrd="1" destOrd="0" parTransId="{F19792AF-8D54-4971-B811-35DD09A40236}" sibTransId="{6FC1B500-5B58-477C-92B7-B7F03B48F5F1}"/>
    <dgm:cxn modelId="{91C5CD35-BC20-4686-BFF7-D60B265AB13D}" srcId="{D89EBBAD-D54B-44EE-9E4D-031FC6541C0B}" destId="{7660F920-5842-496E-8199-51C568622C76}" srcOrd="0" destOrd="0" parTransId="{523BDDB1-59DE-465F-BA87-D3D2F4D87BA6}" sibTransId="{7D5CA8FB-E1D6-426B-837C-18BFA5BA712C}"/>
    <dgm:cxn modelId="{041E44B4-59BF-4EEC-8A7A-4872859E66A8}" type="presOf" srcId="{8FF06B3A-5626-4390-9508-07A2F54A512D}" destId="{A751F6BF-3683-4DE9-BABC-6D8E0F3BBD53}" srcOrd="0" destOrd="3" presId="urn:microsoft.com/office/officeart/2005/8/layout/vList2"/>
    <dgm:cxn modelId="{477ABB9E-0D03-4A51-9626-162399439A6D}" srcId="{1182F8FF-F64A-49EB-B028-38613897D40E}" destId="{D6112D70-FC0E-4E3B-B9FF-74034B7239C7}" srcOrd="0" destOrd="0" parTransId="{C2CFCCF8-8AD5-42BB-A023-E369E3428B8F}" sibTransId="{62E24743-7A94-4B03-9D0D-D05AF36E00B4}"/>
    <dgm:cxn modelId="{105E7078-C518-4496-BBBB-59F3083049D7}" type="presOf" srcId="{C8C90E70-6363-4878-818E-AAD6C7F23E45}" destId="{F3C49C2C-50D8-4A24-A9AA-96CF6BE44AE5}" srcOrd="0" destOrd="3" presId="urn:microsoft.com/office/officeart/2005/8/layout/vList2"/>
    <dgm:cxn modelId="{54774FC7-D96E-4A42-AF2A-4B7322CAF7F0}" type="presOf" srcId="{E344F5EA-EDDA-4C7E-80D1-4812F236E4AC}" destId="{8CDE0ABA-539D-4C7F-94AD-B6C725B3388E}" srcOrd="0" destOrd="0" presId="urn:microsoft.com/office/officeart/2005/8/layout/vList2"/>
    <dgm:cxn modelId="{3ECD5C07-996A-4DC4-AAA8-11846F460DBD}" type="presOf" srcId="{D89EBBAD-D54B-44EE-9E4D-031FC6541C0B}" destId="{088EC9C1-47DC-47FE-9A2D-662426AE0A22}" srcOrd="0" destOrd="0" presId="urn:microsoft.com/office/officeart/2005/8/layout/vList2"/>
    <dgm:cxn modelId="{EDEE9030-6BAE-4BC3-821A-640B59E50411}" srcId="{1182F8FF-F64A-49EB-B028-38613897D40E}" destId="{8FF06B3A-5626-4390-9508-07A2F54A512D}" srcOrd="3" destOrd="0" parTransId="{1C668F6E-2C30-4488-91D5-784DA1DC5FA0}" sibTransId="{1EF3883A-4155-413D-AD83-5B5600E84098}"/>
    <dgm:cxn modelId="{3EBE20A4-0481-4147-8919-E4174295F7E2}" srcId="{7660F920-5842-496E-8199-51C568622C76}" destId="{500B65A4-4C28-4D83-B848-5A87CBF886BF}" srcOrd="2" destOrd="0" parTransId="{F22C1E2F-A85C-48F0-9172-373282C90D77}" sibTransId="{65B252E8-CF1B-42F5-B7AA-86E76E4EC9A1}"/>
    <dgm:cxn modelId="{7CD4F000-B4B0-445B-9E72-8CF707CB5673}" srcId="{7660F920-5842-496E-8199-51C568622C76}" destId="{24EC334A-9437-4D77-AF40-25E24BDAD91C}" srcOrd="0" destOrd="0" parTransId="{A3BCB181-AE33-4280-ABCD-CF63ABAAADB0}" sibTransId="{C6A9CCD3-6460-44A4-A5BB-83E8F6DF7F61}"/>
    <dgm:cxn modelId="{4C66ED8A-7A18-43BA-BF08-DFE6EAD0A738}" type="presOf" srcId="{5E73B4D7-802E-426C-A61D-027BE3139F91}" destId="{A751F6BF-3683-4DE9-BABC-6D8E0F3BBD53}" srcOrd="0" destOrd="4" presId="urn:microsoft.com/office/officeart/2005/8/layout/vList2"/>
    <dgm:cxn modelId="{7F5A04AB-6DDE-4834-B1C5-C9D6B1BCDA67}" srcId="{1182F8FF-F64A-49EB-B028-38613897D40E}" destId="{8DE8E31F-16B0-4AF2-94DC-8C27104C871E}" srcOrd="2" destOrd="0" parTransId="{90BFEE9B-04BA-45DD-B815-AD52B6639B19}" sibTransId="{DF6FB42E-EA7B-4AC7-9CC6-45E2B3634ACA}"/>
    <dgm:cxn modelId="{F465D2BB-4B0D-4830-9029-F91FB603B394}" srcId="{7660F920-5842-496E-8199-51C568622C76}" destId="{C8C90E70-6363-4878-818E-AAD6C7F23E45}" srcOrd="3" destOrd="0" parTransId="{5BE700A1-B41F-43E3-B780-89109969CE2E}" sibTransId="{CC248054-B176-42C1-B76F-423B12DF9392}"/>
    <dgm:cxn modelId="{BF58EAA4-6CC4-4BC7-8713-CC88BC14941D}" srcId="{0C78E2C7-914A-4747-9981-7A9E10995F08}" destId="{8E8BFA2F-F18B-43F9-B231-A808552CDD29}" srcOrd="1" destOrd="0" parTransId="{363E03C4-BF03-4242-BCC7-BD2296CD96A5}" sibTransId="{199A3B9F-BBB6-426F-98D4-A5ED19C1CAD5}"/>
    <dgm:cxn modelId="{E48786CC-CCCA-4796-A46C-00DC5E933557}" type="presOf" srcId="{1182F8FF-F64A-49EB-B028-38613897D40E}" destId="{CC816322-3E91-4654-9627-B43202B78A8F}" srcOrd="0" destOrd="0" presId="urn:microsoft.com/office/officeart/2005/8/layout/vList2"/>
    <dgm:cxn modelId="{7961E31F-ED50-4B11-87C1-1C4C516E9561}" type="presOf" srcId="{D6112D70-FC0E-4E3B-B9FF-74034B7239C7}" destId="{A751F6BF-3683-4DE9-BABC-6D8E0F3BBD53}" srcOrd="0" destOrd="0" presId="urn:microsoft.com/office/officeart/2005/8/layout/vList2"/>
    <dgm:cxn modelId="{D76E8D81-ECD0-42DA-9CE7-051ADC8F9E20}" type="presOf" srcId="{8DE8E31F-16B0-4AF2-94DC-8C27104C871E}" destId="{A751F6BF-3683-4DE9-BABC-6D8E0F3BBD53}" srcOrd="0" destOrd="2" presId="urn:microsoft.com/office/officeart/2005/8/layout/vList2"/>
    <dgm:cxn modelId="{820321DD-F917-4430-BAE2-DF7CCCA33DC2}" type="presOf" srcId="{606C9351-6E7F-4740-8F78-9E00F4982B88}" destId="{A751F6BF-3683-4DE9-BABC-6D8E0F3BBD53}" srcOrd="0" destOrd="1" presId="urn:microsoft.com/office/officeart/2005/8/layout/vList2"/>
    <dgm:cxn modelId="{F39BBB33-0A12-43DC-BE3C-409CAF7B56E2}" srcId="{0C78E2C7-914A-4747-9981-7A9E10995F08}" destId="{5E2B3BEA-A7A5-4FF4-BBD7-EE5619EC8870}" srcOrd="2" destOrd="0" parTransId="{F6AF3325-F02A-4C5A-8111-B2BA03EF3525}" sibTransId="{FFF33BDE-692C-4000-BE98-EE9CC44CEF9F}"/>
    <dgm:cxn modelId="{9C545554-7CED-40E1-85DE-AAF26FC74807}" srcId="{D89EBBAD-D54B-44EE-9E4D-031FC6541C0B}" destId="{0C78E2C7-914A-4747-9981-7A9E10995F08}" srcOrd="2" destOrd="0" parTransId="{88107A5E-33C3-4D17-BB91-712936F0F97A}" sibTransId="{77A9AA61-B0A9-48EE-8740-647E5C4B5CA9}"/>
    <dgm:cxn modelId="{565B39AB-28E7-4439-A7E9-D00906B3940B}" srcId="{0C78E2C7-914A-4747-9981-7A9E10995F08}" destId="{E344F5EA-EDDA-4C7E-80D1-4812F236E4AC}" srcOrd="0" destOrd="0" parTransId="{E153D3D1-2254-4323-AE07-0DF607FA55C8}" sibTransId="{DD47B424-3AA9-4605-A3F5-F30A5634E5BF}"/>
    <dgm:cxn modelId="{19FFE9C4-8BC3-4B4C-8113-93B49886C849}" type="presOf" srcId="{500B65A4-4C28-4D83-B848-5A87CBF886BF}" destId="{F3C49C2C-50D8-4A24-A9AA-96CF6BE44AE5}" srcOrd="0" destOrd="2" presId="urn:microsoft.com/office/officeart/2005/8/layout/vList2"/>
    <dgm:cxn modelId="{71E8A221-4DCC-48C7-9E8A-5DB21D97F796}" type="presOf" srcId="{8E8BFA2F-F18B-43F9-B231-A808552CDD29}" destId="{8CDE0ABA-539D-4C7F-94AD-B6C725B3388E}" srcOrd="0" destOrd="1" presId="urn:microsoft.com/office/officeart/2005/8/layout/vList2"/>
    <dgm:cxn modelId="{41A7C5C3-372F-414D-AAD4-2F08725EBF1E}" type="presOf" srcId="{03D543AC-9B6C-4A29-865A-A2249FD3B482}" destId="{8CDE0ABA-539D-4C7F-94AD-B6C725B3388E}" srcOrd="0" destOrd="3" presId="urn:microsoft.com/office/officeart/2005/8/layout/vList2"/>
    <dgm:cxn modelId="{6DE67965-17DE-4CED-B461-D0AD827640E9}" srcId="{7660F920-5842-496E-8199-51C568622C76}" destId="{BB92407C-7655-4473-8080-56F5B5B15516}" srcOrd="1" destOrd="0" parTransId="{E0D4C491-7EEB-4D05-A006-107620831EB9}" sibTransId="{3DB58185-DE60-4945-95A8-266479DF7A17}"/>
    <dgm:cxn modelId="{40BD028C-1EAF-4503-8D5D-BF1D3A88D354}" srcId="{1182F8FF-F64A-49EB-B028-38613897D40E}" destId="{5E73B4D7-802E-426C-A61D-027BE3139F91}" srcOrd="4" destOrd="0" parTransId="{A14BB405-8B51-41F1-877F-800C39687BD8}" sibTransId="{CBAA8509-4C1D-4B30-9D67-068B7E48DBCF}"/>
    <dgm:cxn modelId="{406B7995-6E15-4F6F-9E26-2544A6DC21A8}" type="presOf" srcId="{7660F920-5842-496E-8199-51C568622C76}" destId="{5526350E-FD2E-43C1-9747-B93514708DCD}" srcOrd="0" destOrd="0" presId="urn:microsoft.com/office/officeart/2005/8/layout/vList2"/>
    <dgm:cxn modelId="{E3EA138B-A3ED-40DE-A35E-10408C710200}" type="presOf" srcId="{BB92407C-7655-4473-8080-56F5B5B15516}" destId="{F3C49C2C-50D8-4A24-A9AA-96CF6BE44AE5}" srcOrd="0" destOrd="1" presId="urn:microsoft.com/office/officeart/2005/8/layout/vList2"/>
    <dgm:cxn modelId="{74C1D1E2-D57F-41F0-BF94-439D6A77FE14}" srcId="{0C78E2C7-914A-4747-9981-7A9E10995F08}" destId="{03D543AC-9B6C-4A29-865A-A2249FD3B482}" srcOrd="3" destOrd="0" parTransId="{B6EE9B51-601B-4D62-962B-447FC2250A3B}" sibTransId="{BA326A0A-E26D-4293-8560-6CEA81A9C289}"/>
    <dgm:cxn modelId="{BC2C8AE2-5344-4A7E-B22B-597C916C65CE}" type="presOf" srcId="{0C78E2C7-914A-4747-9981-7A9E10995F08}" destId="{4DFF152D-D22B-4D49-9956-505AD7DBEABE}" srcOrd="0" destOrd="0" presId="urn:microsoft.com/office/officeart/2005/8/layout/vList2"/>
    <dgm:cxn modelId="{6AD728C4-80A7-4EA1-AB4F-4B64024CD617}" type="presOf" srcId="{24EC334A-9437-4D77-AF40-25E24BDAD91C}" destId="{F3C49C2C-50D8-4A24-A9AA-96CF6BE44AE5}" srcOrd="0" destOrd="0" presId="urn:microsoft.com/office/officeart/2005/8/layout/vList2"/>
    <dgm:cxn modelId="{B12BE645-86C9-496A-A268-0929CD761D70}" srcId="{1182F8FF-F64A-49EB-B028-38613897D40E}" destId="{606C9351-6E7F-4740-8F78-9E00F4982B88}" srcOrd="1" destOrd="0" parTransId="{992C3239-E66C-4336-99FA-54B94C914FB0}" sibTransId="{18C794D5-D504-48B7-A547-DBAA35DA7551}"/>
    <dgm:cxn modelId="{22841E3D-D2A6-4639-9CA7-6666CB10E820}" type="presOf" srcId="{5E2B3BEA-A7A5-4FF4-BBD7-EE5619EC8870}" destId="{8CDE0ABA-539D-4C7F-94AD-B6C725B3388E}" srcOrd="0" destOrd="2" presId="urn:microsoft.com/office/officeart/2005/8/layout/vList2"/>
    <dgm:cxn modelId="{24FD66CF-FEEE-4850-9CB1-659809453E83}" type="presParOf" srcId="{088EC9C1-47DC-47FE-9A2D-662426AE0A22}" destId="{5526350E-FD2E-43C1-9747-B93514708DCD}" srcOrd="0" destOrd="0" presId="urn:microsoft.com/office/officeart/2005/8/layout/vList2"/>
    <dgm:cxn modelId="{EB690C8B-019D-475D-AA18-68F44CEEBFA1}" type="presParOf" srcId="{088EC9C1-47DC-47FE-9A2D-662426AE0A22}" destId="{F3C49C2C-50D8-4A24-A9AA-96CF6BE44AE5}" srcOrd="1" destOrd="0" presId="urn:microsoft.com/office/officeart/2005/8/layout/vList2"/>
    <dgm:cxn modelId="{3D33F2C0-A5A8-48A6-BA1C-644A23349C1D}" type="presParOf" srcId="{088EC9C1-47DC-47FE-9A2D-662426AE0A22}" destId="{CC816322-3E91-4654-9627-B43202B78A8F}" srcOrd="2" destOrd="0" presId="urn:microsoft.com/office/officeart/2005/8/layout/vList2"/>
    <dgm:cxn modelId="{B61C4124-F03B-4E51-BDE6-E9C8AE651A76}" type="presParOf" srcId="{088EC9C1-47DC-47FE-9A2D-662426AE0A22}" destId="{A751F6BF-3683-4DE9-BABC-6D8E0F3BBD53}" srcOrd="3" destOrd="0" presId="urn:microsoft.com/office/officeart/2005/8/layout/vList2"/>
    <dgm:cxn modelId="{44615F0B-4FA8-4035-8AB9-7E0BD75F8D4F}" type="presParOf" srcId="{088EC9C1-47DC-47FE-9A2D-662426AE0A22}" destId="{4DFF152D-D22B-4D49-9956-505AD7DBEABE}" srcOrd="4" destOrd="0" presId="urn:microsoft.com/office/officeart/2005/8/layout/vList2"/>
    <dgm:cxn modelId="{9EDB4A7A-123C-4E5F-8A25-268DD5ACB54A}" type="presParOf" srcId="{088EC9C1-47DC-47FE-9A2D-662426AE0A22}" destId="{8CDE0ABA-539D-4C7F-94AD-B6C725B3388E}"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E4A14CC-08AC-46A2-937B-A8294683ADB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93495A65-68C9-40BA-BAAE-99616658B561}">
      <dgm:prSet phldrT="[Text]" custT="1"/>
      <dgm:spPr/>
      <dgm:t>
        <a:bodyPr/>
        <a:lstStyle/>
        <a:p>
          <a:r>
            <a:rPr lang="en-US" sz="3600" dirty="0" smtClean="0"/>
            <a:t>Categories of Food and Herb Classification</a:t>
          </a:r>
          <a:endParaRPr lang="en-US" sz="3600" dirty="0"/>
        </a:p>
      </dgm:t>
    </dgm:pt>
    <dgm:pt modelId="{A25AD0B4-A82F-4471-93B2-062DFF6B47DF}" type="parTrans" cxnId="{02BC362F-6605-4E86-AC7F-56B0F11B1C36}">
      <dgm:prSet/>
      <dgm:spPr/>
      <dgm:t>
        <a:bodyPr/>
        <a:lstStyle/>
        <a:p>
          <a:endParaRPr lang="en-US"/>
        </a:p>
      </dgm:t>
    </dgm:pt>
    <dgm:pt modelId="{C3B75CC2-EF85-4A3D-9CAE-48820330C65D}" type="sibTrans" cxnId="{02BC362F-6605-4E86-AC7F-56B0F11B1C36}">
      <dgm:prSet/>
      <dgm:spPr/>
      <dgm:t>
        <a:bodyPr/>
        <a:lstStyle/>
        <a:p>
          <a:endParaRPr lang="en-US"/>
        </a:p>
      </dgm:t>
    </dgm:pt>
    <dgm:pt modelId="{60A36239-E03E-4FCA-819A-5C6DA9135F0A}">
      <dgm:prSet phldrT="[Text]" custT="1"/>
      <dgm:spPr/>
      <dgm:t>
        <a:bodyPr/>
        <a:lstStyle/>
        <a:p>
          <a:r>
            <a:rPr lang="en-US" sz="2000" b="1" dirty="0" smtClean="0"/>
            <a:t>Taste (rasa)</a:t>
          </a:r>
        </a:p>
        <a:p>
          <a:r>
            <a:rPr lang="en-US" sz="1800" dirty="0" smtClean="0"/>
            <a:t>Initial taste: 6 types (sweet, sour, salty, pungent, bitter, astringent)</a:t>
          </a:r>
        </a:p>
      </dgm:t>
    </dgm:pt>
    <dgm:pt modelId="{12FAE1FA-8969-4FAF-A012-19AB2F2382E2}" type="parTrans" cxnId="{C9E8D29D-E25A-4C4B-8474-22CAB17EA866}">
      <dgm:prSet/>
      <dgm:spPr/>
      <dgm:t>
        <a:bodyPr/>
        <a:lstStyle/>
        <a:p>
          <a:endParaRPr lang="en-US"/>
        </a:p>
      </dgm:t>
    </dgm:pt>
    <dgm:pt modelId="{55D737EF-A709-4050-830F-ADC0FF6847EF}" type="sibTrans" cxnId="{C9E8D29D-E25A-4C4B-8474-22CAB17EA866}">
      <dgm:prSet/>
      <dgm:spPr/>
      <dgm:t>
        <a:bodyPr/>
        <a:lstStyle/>
        <a:p>
          <a:endParaRPr lang="en-US"/>
        </a:p>
      </dgm:t>
    </dgm:pt>
    <dgm:pt modelId="{F663790E-2C8E-4D1D-8169-DF7C99EC17E7}">
      <dgm:prSet/>
      <dgm:spPr/>
      <dgm:t>
        <a:bodyPr/>
        <a:lstStyle/>
        <a:p>
          <a:endParaRPr lang="en-US"/>
        </a:p>
      </dgm:t>
    </dgm:pt>
    <dgm:pt modelId="{798E8884-2AB3-486D-8DC6-D19B0384349A}" type="parTrans" cxnId="{817F4C0C-B1F8-4DCD-8CC7-18B782C1F56C}">
      <dgm:prSet/>
      <dgm:spPr/>
      <dgm:t>
        <a:bodyPr/>
        <a:lstStyle/>
        <a:p>
          <a:endParaRPr lang="en-US"/>
        </a:p>
      </dgm:t>
    </dgm:pt>
    <dgm:pt modelId="{72F4705D-A81D-4AD0-9A47-FB0CEDCC19B9}" type="sibTrans" cxnId="{817F4C0C-B1F8-4DCD-8CC7-18B782C1F56C}">
      <dgm:prSet/>
      <dgm:spPr/>
      <dgm:t>
        <a:bodyPr/>
        <a:lstStyle/>
        <a:p>
          <a:endParaRPr lang="en-US"/>
        </a:p>
      </dgm:t>
    </dgm:pt>
    <dgm:pt modelId="{98BF18D7-E5F5-4009-866E-1161BB047F66}">
      <dgm:prSet/>
      <dgm:spPr/>
      <dgm:t>
        <a:bodyPr/>
        <a:lstStyle/>
        <a:p>
          <a:endParaRPr lang="en-US"/>
        </a:p>
      </dgm:t>
    </dgm:pt>
    <dgm:pt modelId="{A409548C-9D2D-467D-BC21-B5BAC969D5C9}" type="parTrans" cxnId="{8364B145-EC9A-4418-AA25-59D580DAC3ED}">
      <dgm:prSet/>
      <dgm:spPr/>
      <dgm:t>
        <a:bodyPr/>
        <a:lstStyle/>
        <a:p>
          <a:endParaRPr lang="en-US"/>
        </a:p>
      </dgm:t>
    </dgm:pt>
    <dgm:pt modelId="{62F0F57D-1560-4400-A625-CE1F90410928}" type="sibTrans" cxnId="{8364B145-EC9A-4418-AA25-59D580DAC3ED}">
      <dgm:prSet/>
      <dgm:spPr/>
      <dgm:t>
        <a:bodyPr/>
        <a:lstStyle/>
        <a:p>
          <a:endParaRPr lang="en-US"/>
        </a:p>
      </dgm:t>
    </dgm:pt>
    <dgm:pt modelId="{85907F7F-6CFE-469A-89AB-4886583A8AB8}">
      <dgm:prSet/>
      <dgm:spPr/>
      <dgm:t>
        <a:bodyPr/>
        <a:lstStyle/>
        <a:p>
          <a:endParaRPr lang="en-US"/>
        </a:p>
      </dgm:t>
    </dgm:pt>
    <dgm:pt modelId="{DA655995-EE96-4FDC-A745-08A6B2EEDED1}" type="parTrans" cxnId="{B71AFDDE-50F7-43BF-9A4D-9B1709B978AC}">
      <dgm:prSet/>
      <dgm:spPr/>
      <dgm:t>
        <a:bodyPr/>
        <a:lstStyle/>
        <a:p>
          <a:endParaRPr lang="en-US"/>
        </a:p>
      </dgm:t>
    </dgm:pt>
    <dgm:pt modelId="{0B05920D-1924-462C-89D1-30D390DA47AE}" type="sibTrans" cxnId="{B71AFDDE-50F7-43BF-9A4D-9B1709B978AC}">
      <dgm:prSet/>
      <dgm:spPr/>
      <dgm:t>
        <a:bodyPr/>
        <a:lstStyle/>
        <a:p>
          <a:endParaRPr lang="en-US"/>
        </a:p>
      </dgm:t>
    </dgm:pt>
    <dgm:pt modelId="{14F2AD38-EF54-467C-A1DC-A211CE8567E6}">
      <dgm:prSet/>
      <dgm:spPr/>
      <dgm:t>
        <a:bodyPr/>
        <a:lstStyle/>
        <a:p>
          <a:endParaRPr lang="en-US"/>
        </a:p>
      </dgm:t>
    </dgm:pt>
    <dgm:pt modelId="{8A65D3BD-B7CF-49D3-8BC0-19F46884D726}">
      <dgm:prSet/>
      <dgm:spPr>
        <a:blipFill rotWithShape="0">
          <a:blip xmlns:r="http://schemas.openxmlformats.org/officeDocument/2006/relationships" r:embed="rId1"/>
          <a:stretch>
            <a:fillRect/>
          </a:stretch>
        </a:blipFill>
      </dgm:spPr>
      <dgm:t>
        <a:bodyPr/>
        <a:lstStyle/>
        <a:p>
          <a:endParaRPr lang="en-US"/>
        </a:p>
      </dgm:t>
    </dgm:pt>
    <dgm:pt modelId="{C6785F52-CD19-4C39-8337-985C08069863}" type="sibTrans" cxnId="{B7D0146E-844E-4BFB-96AC-EECBA72E9DBA}">
      <dgm:prSet/>
      <dgm:spPr/>
      <dgm:t>
        <a:bodyPr/>
        <a:lstStyle/>
        <a:p>
          <a:endParaRPr lang="en-US"/>
        </a:p>
      </dgm:t>
    </dgm:pt>
    <dgm:pt modelId="{DBCA3E13-0A1A-4210-98AB-7390C864074A}" type="parTrans" cxnId="{B7D0146E-844E-4BFB-96AC-EECBA72E9DBA}">
      <dgm:prSet/>
      <dgm:spPr/>
      <dgm:t>
        <a:bodyPr/>
        <a:lstStyle/>
        <a:p>
          <a:endParaRPr lang="en-US"/>
        </a:p>
      </dgm:t>
    </dgm:pt>
    <dgm:pt modelId="{8A140AEA-420F-434F-992B-4475FD400415}" type="sibTrans" cxnId="{95393B73-ACC3-4684-BF66-A43D132EB4A4}">
      <dgm:prSet/>
      <dgm:spPr/>
      <dgm:t>
        <a:bodyPr/>
        <a:lstStyle/>
        <a:p>
          <a:endParaRPr lang="en-US"/>
        </a:p>
      </dgm:t>
    </dgm:pt>
    <dgm:pt modelId="{B3E23E5A-E787-4683-9FE9-81FC5C44C52D}" type="parTrans" cxnId="{95393B73-ACC3-4684-BF66-A43D132EB4A4}">
      <dgm:prSet/>
      <dgm:spPr/>
      <dgm:t>
        <a:bodyPr/>
        <a:lstStyle/>
        <a:p>
          <a:endParaRPr lang="en-US"/>
        </a:p>
      </dgm:t>
    </dgm:pt>
    <dgm:pt modelId="{C08E7E5F-A277-422D-8CCE-BF601342D150}">
      <dgm:prSet/>
      <dgm:spPr/>
      <dgm:t>
        <a:bodyPr/>
        <a:lstStyle/>
        <a:p>
          <a:endParaRPr lang="en-US"/>
        </a:p>
      </dgm:t>
    </dgm:pt>
    <dgm:pt modelId="{88B8CD49-9C4F-4D60-BBB8-3366EB85A509}" type="parTrans" cxnId="{AADAE230-398C-4D36-9499-EC4CBAAC074E}">
      <dgm:prSet/>
      <dgm:spPr/>
      <dgm:t>
        <a:bodyPr/>
        <a:lstStyle/>
        <a:p>
          <a:endParaRPr lang="en-US"/>
        </a:p>
      </dgm:t>
    </dgm:pt>
    <dgm:pt modelId="{420E0AD2-05A1-428F-BFCE-91BD75667391}" type="sibTrans" cxnId="{AADAE230-398C-4D36-9499-EC4CBAAC074E}">
      <dgm:prSet/>
      <dgm:spPr/>
      <dgm:t>
        <a:bodyPr/>
        <a:lstStyle/>
        <a:p>
          <a:endParaRPr lang="en-US"/>
        </a:p>
      </dgm:t>
    </dgm:pt>
    <dgm:pt modelId="{3EE4EFED-9DE5-4398-8CD4-5811BAAF9DBF}" type="pres">
      <dgm:prSet presAssocID="{7E4A14CC-08AC-46A2-937B-A8294683ADBF}" presName="diagram" presStyleCnt="0">
        <dgm:presLayoutVars>
          <dgm:chPref val="1"/>
          <dgm:dir/>
          <dgm:animOne val="branch"/>
          <dgm:animLvl val="lvl"/>
          <dgm:resizeHandles/>
        </dgm:presLayoutVars>
      </dgm:prSet>
      <dgm:spPr/>
      <dgm:t>
        <a:bodyPr/>
        <a:lstStyle/>
        <a:p>
          <a:endParaRPr lang="en-US"/>
        </a:p>
      </dgm:t>
    </dgm:pt>
    <dgm:pt modelId="{9C20C45F-F548-4A6D-8240-7D1E60F49CED}" type="pres">
      <dgm:prSet presAssocID="{93495A65-68C9-40BA-BAAE-99616658B561}" presName="root" presStyleCnt="0"/>
      <dgm:spPr/>
    </dgm:pt>
    <dgm:pt modelId="{37EF46C9-8344-4344-B2EA-8747035BE3D2}" type="pres">
      <dgm:prSet presAssocID="{93495A65-68C9-40BA-BAAE-99616658B561}" presName="rootComposite" presStyleCnt="0"/>
      <dgm:spPr/>
    </dgm:pt>
    <dgm:pt modelId="{0561C05A-5002-4864-954B-E135FD13D89F}" type="pres">
      <dgm:prSet presAssocID="{93495A65-68C9-40BA-BAAE-99616658B561}" presName="rootText" presStyleLbl="node1" presStyleIdx="0" presStyleCnt="1" custScaleX="587661"/>
      <dgm:spPr/>
      <dgm:t>
        <a:bodyPr/>
        <a:lstStyle/>
        <a:p>
          <a:endParaRPr lang="en-US"/>
        </a:p>
      </dgm:t>
    </dgm:pt>
    <dgm:pt modelId="{F198052E-BC8A-41C1-89EA-3A1C964DE44B}" type="pres">
      <dgm:prSet presAssocID="{93495A65-68C9-40BA-BAAE-99616658B561}" presName="rootConnector" presStyleLbl="node1" presStyleIdx="0" presStyleCnt="1"/>
      <dgm:spPr/>
      <dgm:t>
        <a:bodyPr/>
        <a:lstStyle/>
        <a:p>
          <a:endParaRPr lang="en-US"/>
        </a:p>
      </dgm:t>
    </dgm:pt>
    <dgm:pt modelId="{D61D4B67-E8CF-43CA-9143-2BBA5C071E38}" type="pres">
      <dgm:prSet presAssocID="{93495A65-68C9-40BA-BAAE-99616658B561}" presName="childShape" presStyleCnt="0"/>
      <dgm:spPr/>
    </dgm:pt>
    <dgm:pt modelId="{EE4C36B4-6825-4592-AADF-673F3DF6B71A}" type="pres">
      <dgm:prSet presAssocID="{12FAE1FA-8969-4FAF-A012-19AB2F2382E2}" presName="Name13" presStyleLbl="parChTrans1D2" presStyleIdx="0" presStyleCnt="6"/>
      <dgm:spPr/>
      <dgm:t>
        <a:bodyPr/>
        <a:lstStyle/>
        <a:p>
          <a:endParaRPr lang="en-US"/>
        </a:p>
      </dgm:t>
    </dgm:pt>
    <dgm:pt modelId="{288AD76E-A117-4C3B-8234-8F1F8E3A2F9B}" type="pres">
      <dgm:prSet presAssocID="{60A36239-E03E-4FCA-819A-5C6DA9135F0A}" presName="childText" presStyleLbl="bgAcc1" presStyleIdx="0" presStyleCnt="6" custScaleX="684815">
        <dgm:presLayoutVars>
          <dgm:bulletEnabled val="1"/>
        </dgm:presLayoutVars>
      </dgm:prSet>
      <dgm:spPr/>
      <dgm:t>
        <a:bodyPr/>
        <a:lstStyle/>
        <a:p>
          <a:endParaRPr lang="en-US"/>
        </a:p>
      </dgm:t>
    </dgm:pt>
    <dgm:pt modelId="{2FA2AA9E-305E-4ECB-B209-96BB3700DEE5}" type="pres">
      <dgm:prSet presAssocID="{798E8884-2AB3-486D-8DC6-D19B0384349A}" presName="Name13" presStyleLbl="parChTrans1D2" presStyleIdx="1" presStyleCnt="6"/>
      <dgm:spPr/>
      <dgm:t>
        <a:bodyPr/>
        <a:lstStyle/>
        <a:p>
          <a:endParaRPr lang="en-US"/>
        </a:p>
      </dgm:t>
    </dgm:pt>
    <dgm:pt modelId="{A8337308-CA8D-481F-BF8C-8E7A76A009C7}" type="pres">
      <dgm:prSet presAssocID="{F663790E-2C8E-4D1D-8169-DF7C99EC17E7}" presName="childText" presStyleLbl="bgAcc1" presStyleIdx="1" presStyleCnt="6" custScaleX="680875" custLinFactNeighborX="3375">
        <dgm:presLayoutVars>
          <dgm:bulletEnabled val="1"/>
        </dgm:presLayoutVars>
      </dgm:prSet>
      <dgm:spPr/>
      <dgm:t>
        <a:bodyPr/>
        <a:lstStyle/>
        <a:p>
          <a:endParaRPr lang="en-US"/>
        </a:p>
      </dgm:t>
    </dgm:pt>
    <dgm:pt modelId="{6F2F59CA-B944-4035-A2F8-2F60909678F4}" type="pres">
      <dgm:prSet presAssocID="{DBCA3E13-0A1A-4210-98AB-7390C864074A}" presName="Name13" presStyleLbl="parChTrans1D2" presStyleIdx="2" presStyleCnt="6"/>
      <dgm:spPr/>
      <dgm:t>
        <a:bodyPr/>
        <a:lstStyle/>
        <a:p>
          <a:endParaRPr lang="en-US"/>
        </a:p>
      </dgm:t>
    </dgm:pt>
    <dgm:pt modelId="{56C3878B-254E-48B7-963C-DDB1C4CBDE93}" type="pres">
      <dgm:prSet presAssocID="{8A65D3BD-B7CF-49D3-8BC0-19F46884D726}" presName="childText" presStyleLbl="bgAcc1" presStyleIdx="2" presStyleCnt="6" custScaleX="683938">
        <dgm:presLayoutVars>
          <dgm:bulletEnabled val="1"/>
        </dgm:presLayoutVars>
      </dgm:prSet>
      <dgm:spPr/>
      <dgm:t>
        <a:bodyPr/>
        <a:lstStyle/>
        <a:p>
          <a:endParaRPr lang="en-US"/>
        </a:p>
      </dgm:t>
    </dgm:pt>
    <dgm:pt modelId="{F3131E2E-D020-4B8D-8FED-5B9B43EE75EE}" type="pres">
      <dgm:prSet presAssocID="{A409548C-9D2D-467D-BC21-B5BAC969D5C9}" presName="Name13" presStyleLbl="parChTrans1D2" presStyleIdx="3" presStyleCnt="6"/>
      <dgm:spPr/>
      <dgm:t>
        <a:bodyPr/>
        <a:lstStyle/>
        <a:p>
          <a:endParaRPr lang="en-US"/>
        </a:p>
      </dgm:t>
    </dgm:pt>
    <dgm:pt modelId="{F0E0124D-464F-441B-B24A-66CACBAF6123}" type="pres">
      <dgm:prSet presAssocID="{98BF18D7-E5F5-4009-866E-1161BB047F66}" presName="childText" presStyleLbl="bgAcc1" presStyleIdx="3" presStyleCnt="6" custScaleX="684662">
        <dgm:presLayoutVars>
          <dgm:bulletEnabled val="1"/>
        </dgm:presLayoutVars>
      </dgm:prSet>
      <dgm:spPr/>
      <dgm:t>
        <a:bodyPr/>
        <a:lstStyle/>
        <a:p>
          <a:endParaRPr lang="en-US"/>
        </a:p>
      </dgm:t>
    </dgm:pt>
    <dgm:pt modelId="{6F9A8E4B-E14E-4FC9-A4F1-87D161E74F5B}" type="pres">
      <dgm:prSet presAssocID="{DA655995-EE96-4FDC-A745-08A6B2EEDED1}" presName="Name13" presStyleLbl="parChTrans1D2" presStyleIdx="4" presStyleCnt="6"/>
      <dgm:spPr/>
      <dgm:t>
        <a:bodyPr/>
        <a:lstStyle/>
        <a:p>
          <a:endParaRPr lang="en-US"/>
        </a:p>
      </dgm:t>
    </dgm:pt>
    <dgm:pt modelId="{69092EFA-718B-40FD-919C-E95E0F6F582B}" type="pres">
      <dgm:prSet presAssocID="{85907F7F-6CFE-469A-89AB-4886583A8AB8}" presName="childText" presStyleLbl="bgAcc1" presStyleIdx="4" presStyleCnt="6" custScaleX="683948">
        <dgm:presLayoutVars>
          <dgm:bulletEnabled val="1"/>
        </dgm:presLayoutVars>
      </dgm:prSet>
      <dgm:spPr/>
      <dgm:t>
        <a:bodyPr/>
        <a:lstStyle/>
        <a:p>
          <a:endParaRPr lang="en-US"/>
        </a:p>
      </dgm:t>
    </dgm:pt>
    <dgm:pt modelId="{EF507DD7-4FCB-4DEC-A3FD-1BA4324E2B86}" type="pres">
      <dgm:prSet presAssocID="{88B8CD49-9C4F-4D60-BBB8-3366EB85A509}" presName="Name13" presStyleLbl="parChTrans1D2" presStyleIdx="5" presStyleCnt="6"/>
      <dgm:spPr/>
      <dgm:t>
        <a:bodyPr/>
        <a:lstStyle/>
        <a:p>
          <a:endParaRPr lang="en-US"/>
        </a:p>
      </dgm:t>
    </dgm:pt>
    <dgm:pt modelId="{AAED2254-FC24-492F-854F-542A7CAA1CF1}" type="pres">
      <dgm:prSet presAssocID="{C08E7E5F-A277-422D-8CCE-BF601342D150}" presName="childText" presStyleLbl="bgAcc1" presStyleIdx="5" presStyleCnt="6" custScaleX="683581">
        <dgm:presLayoutVars>
          <dgm:bulletEnabled val="1"/>
        </dgm:presLayoutVars>
      </dgm:prSet>
      <dgm:spPr/>
      <dgm:t>
        <a:bodyPr/>
        <a:lstStyle/>
        <a:p>
          <a:endParaRPr lang="en-US"/>
        </a:p>
      </dgm:t>
    </dgm:pt>
  </dgm:ptLst>
  <dgm:cxnLst>
    <dgm:cxn modelId="{7EAF4F33-E172-47B4-88DE-ADA5341AC3CD}" type="presOf" srcId="{14F2AD38-EF54-467C-A1DC-A211CE8567E6}" destId="{56C3878B-254E-48B7-963C-DDB1C4CBDE93}" srcOrd="0" destOrd="1" presId="urn:microsoft.com/office/officeart/2005/8/layout/hierarchy3"/>
    <dgm:cxn modelId="{AADAE230-398C-4D36-9499-EC4CBAAC074E}" srcId="{93495A65-68C9-40BA-BAAE-99616658B561}" destId="{C08E7E5F-A277-422D-8CCE-BF601342D150}" srcOrd="5" destOrd="0" parTransId="{88B8CD49-9C4F-4D60-BBB8-3366EB85A509}" sibTransId="{420E0AD2-05A1-428F-BFCE-91BD75667391}"/>
    <dgm:cxn modelId="{C9E8D29D-E25A-4C4B-8474-22CAB17EA866}" srcId="{93495A65-68C9-40BA-BAAE-99616658B561}" destId="{60A36239-E03E-4FCA-819A-5C6DA9135F0A}" srcOrd="0" destOrd="0" parTransId="{12FAE1FA-8969-4FAF-A012-19AB2F2382E2}" sibTransId="{55D737EF-A709-4050-830F-ADC0FF6847EF}"/>
    <dgm:cxn modelId="{B71AFDDE-50F7-43BF-9A4D-9B1709B978AC}" srcId="{93495A65-68C9-40BA-BAAE-99616658B561}" destId="{85907F7F-6CFE-469A-89AB-4886583A8AB8}" srcOrd="4" destOrd="0" parTransId="{DA655995-EE96-4FDC-A745-08A6B2EEDED1}" sibTransId="{0B05920D-1924-462C-89D1-30D390DA47AE}"/>
    <dgm:cxn modelId="{0512DBA5-7B5E-486A-9119-1B5F307EF208}" type="presOf" srcId="{A409548C-9D2D-467D-BC21-B5BAC969D5C9}" destId="{F3131E2E-D020-4B8D-8FED-5B9B43EE75EE}" srcOrd="0" destOrd="0" presId="urn:microsoft.com/office/officeart/2005/8/layout/hierarchy3"/>
    <dgm:cxn modelId="{02F054CE-F535-4F64-A303-6DBC5BDEE3DD}" type="presOf" srcId="{798E8884-2AB3-486D-8DC6-D19B0384349A}" destId="{2FA2AA9E-305E-4ECB-B209-96BB3700DEE5}" srcOrd="0" destOrd="0" presId="urn:microsoft.com/office/officeart/2005/8/layout/hierarchy3"/>
    <dgm:cxn modelId="{8364B145-EC9A-4418-AA25-59D580DAC3ED}" srcId="{93495A65-68C9-40BA-BAAE-99616658B561}" destId="{98BF18D7-E5F5-4009-866E-1161BB047F66}" srcOrd="3" destOrd="0" parTransId="{A409548C-9D2D-467D-BC21-B5BAC969D5C9}" sibTransId="{62F0F57D-1560-4400-A625-CE1F90410928}"/>
    <dgm:cxn modelId="{B7D0146E-844E-4BFB-96AC-EECBA72E9DBA}" srcId="{93495A65-68C9-40BA-BAAE-99616658B561}" destId="{8A65D3BD-B7CF-49D3-8BC0-19F46884D726}" srcOrd="2" destOrd="0" parTransId="{DBCA3E13-0A1A-4210-98AB-7390C864074A}" sibTransId="{C6785F52-CD19-4C39-8337-985C08069863}"/>
    <dgm:cxn modelId="{96681E21-FCD6-4E1C-9D60-EE495513DA8D}" type="presOf" srcId="{C08E7E5F-A277-422D-8CCE-BF601342D150}" destId="{AAED2254-FC24-492F-854F-542A7CAA1CF1}" srcOrd="0" destOrd="0" presId="urn:microsoft.com/office/officeart/2005/8/layout/hierarchy3"/>
    <dgm:cxn modelId="{EB9829C6-9CDB-4214-AEEB-77814DD42608}" type="presOf" srcId="{93495A65-68C9-40BA-BAAE-99616658B561}" destId="{0561C05A-5002-4864-954B-E135FD13D89F}" srcOrd="0" destOrd="0" presId="urn:microsoft.com/office/officeart/2005/8/layout/hierarchy3"/>
    <dgm:cxn modelId="{02BC362F-6605-4E86-AC7F-56B0F11B1C36}" srcId="{7E4A14CC-08AC-46A2-937B-A8294683ADBF}" destId="{93495A65-68C9-40BA-BAAE-99616658B561}" srcOrd="0" destOrd="0" parTransId="{A25AD0B4-A82F-4471-93B2-062DFF6B47DF}" sibTransId="{C3B75CC2-EF85-4A3D-9CAE-48820330C65D}"/>
    <dgm:cxn modelId="{4CBEAD56-7389-41B2-9131-2793EC5EB363}" type="presOf" srcId="{7E4A14CC-08AC-46A2-937B-A8294683ADBF}" destId="{3EE4EFED-9DE5-4398-8CD4-5811BAAF9DBF}" srcOrd="0" destOrd="0" presId="urn:microsoft.com/office/officeart/2005/8/layout/hierarchy3"/>
    <dgm:cxn modelId="{A39EC4B5-2CBF-4A28-B56F-CE1307CE1BAC}" type="presOf" srcId="{12FAE1FA-8969-4FAF-A012-19AB2F2382E2}" destId="{EE4C36B4-6825-4592-AADF-673F3DF6B71A}" srcOrd="0" destOrd="0" presId="urn:microsoft.com/office/officeart/2005/8/layout/hierarchy3"/>
    <dgm:cxn modelId="{E1E0B33E-9A7F-4573-965E-08A0E2DD30EC}" type="presOf" srcId="{85907F7F-6CFE-469A-89AB-4886583A8AB8}" destId="{69092EFA-718B-40FD-919C-E95E0F6F582B}" srcOrd="0" destOrd="0" presId="urn:microsoft.com/office/officeart/2005/8/layout/hierarchy3"/>
    <dgm:cxn modelId="{0B01FA41-F044-4E17-AAA4-CA48E6CC1816}" type="presOf" srcId="{8A65D3BD-B7CF-49D3-8BC0-19F46884D726}" destId="{56C3878B-254E-48B7-963C-DDB1C4CBDE93}" srcOrd="0" destOrd="0" presId="urn:microsoft.com/office/officeart/2005/8/layout/hierarchy3"/>
    <dgm:cxn modelId="{22FB8D8E-0DA5-48B1-92A8-A62E5DA7997D}" type="presOf" srcId="{60A36239-E03E-4FCA-819A-5C6DA9135F0A}" destId="{288AD76E-A117-4C3B-8234-8F1F8E3A2F9B}" srcOrd="0" destOrd="0" presId="urn:microsoft.com/office/officeart/2005/8/layout/hierarchy3"/>
    <dgm:cxn modelId="{95393B73-ACC3-4684-BF66-A43D132EB4A4}" srcId="{8A65D3BD-B7CF-49D3-8BC0-19F46884D726}" destId="{14F2AD38-EF54-467C-A1DC-A211CE8567E6}" srcOrd="0" destOrd="0" parTransId="{B3E23E5A-E787-4683-9FE9-81FC5C44C52D}" sibTransId="{8A140AEA-420F-434F-992B-4475FD400415}"/>
    <dgm:cxn modelId="{031F3A33-B562-419C-8A65-D48959AC4F7C}" type="presOf" srcId="{88B8CD49-9C4F-4D60-BBB8-3366EB85A509}" destId="{EF507DD7-4FCB-4DEC-A3FD-1BA4324E2B86}" srcOrd="0" destOrd="0" presId="urn:microsoft.com/office/officeart/2005/8/layout/hierarchy3"/>
    <dgm:cxn modelId="{25437646-1EB8-42C9-8B52-FA1C7D6DD8F4}" type="presOf" srcId="{93495A65-68C9-40BA-BAAE-99616658B561}" destId="{F198052E-BC8A-41C1-89EA-3A1C964DE44B}" srcOrd="1" destOrd="0" presId="urn:microsoft.com/office/officeart/2005/8/layout/hierarchy3"/>
    <dgm:cxn modelId="{BB45EB60-224D-407B-A950-2A492F1E0580}" type="presOf" srcId="{F663790E-2C8E-4D1D-8169-DF7C99EC17E7}" destId="{A8337308-CA8D-481F-BF8C-8E7A76A009C7}" srcOrd="0" destOrd="0" presId="urn:microsoft.com/office/officeart/2005/8/layout/hierarchy3"/>
    <dgm:cxn modelId="{817F4C0C-B1F8-4DCD-8CC7-18B782C1F56C}" srcId="{93495A65-68C9-40BA-BAAE-99616658B561}" destId="{F663790E-2C8E-4D1D-8169-DF7C99EC17E7}" srcOrd="1" destOrd="0" parTransId="{798E8884-2AB3-486D-8DC6-D19B0384349A}" sibTransId="{72F4705D-A81D-4AD0-9A47-FB0CEDCC19B9}"/>
    <dgm:cxn modelId="{6BCF411A-47B6-45D3-AEA1-4D5224ED68EC}" type="presOf" srcId="{DA655995-EE96-4FDC-A745-08A6B2EEDED1}" destId="{6F9A8E4B-E14E-4FC9-A4F1-87D161E74F5B}" srcOrd="0" destOrd="0" presId="urn:microsoft.com/office/officeart/2005/8/layout/hierarchy3"/>
    <dgm:cxn modelId="{40A9AEAC-8A09-4DA6-A1E3-9C31E69DA087}" type="presOf" srcId="{DBCA3E13-0A1A-4210-98AB-7390C864074A}" destId="{6F2F59CA-B944-4035-A2F8-2F60909678F4}" srcOrd="0" destOrd="0" presId="urn:microsoft.com/office/officeart/2005/8/layout/hierarchy3"/>
    <dgm:cxn modelId="{5A389E52-AF9A-4F79-A9C4-66E50A3A7CE4}" type="presOf" srcId="{98BF18D7-E5F5-4009-866E-1161BB047F66}" destId="{F0E0124D-464F-441B-B24A-66CACBAF6123}" srcOrd="0" destOrd="0" presId="urn:microsoft.com/office/officeart/2005/8/layout/hierarchy3"/>
    <dgm:cxn modelId="{388ED904-1BEB-4D5D-963E-9B41C67BDCBD}" type="presParOf" srcId="{3EE4EFED-9DE5-4398-8CD4-5811BAAF9DBF}" destId="{9C20C45F-F548-4A6D-8240-7D1E60F49CED}" srcOrd="0" destOrd="0" presId="urn:microsoft.com/office/officeart/2005/8/layout/hierarchy3"/>
    <dgm:cxn modelId="{4630F30F-31F4-4890-80C3-D3C09C518744}" type="presParOf" srcId="{9C20C45F-F548-4A6D-8240-7D1E60F49CED}" destId="{37EF46C9-8344-4344-B2EA-8747035BE3D2}" srcOrd="0" destOrd="0" presId="urn:microsoft.com/office/officeart/2005/8/layout/hierarchy3"/>
    <dgm:cxn modelId="{5B4CC6F7-1031-49A2-A4DA-465B05C121AD}" type="presParOf" srcId="{37EF46C9-8344-4344-B2EA-8747035BE3D2}" destId="{0561C05A-5002-4864-954B-E135FD13D89F}" srcOrd="0" destOrd="0" presId="urn:microsoft.com/office/officeart/2005/8/layout/hierarchy3"/>
    <dgm:cxn modelId="{C0C09E40-B37C-4484-AF72-F8CAA6586513}" type="presParOf" srcId="{37EF46C9-8344-4344-B2EA-8747035BE3D2}" destId="{F198052E-BC8A-41C1-89EA-3A1C964DE44B}" srcOrd="1" destOrd="0" presId="urn:microsoft.com/office/officeart/2005/8/layout/hierarchy3"/>
    <dgm:cxn modelId="{B873E3F7-2791-4A1D-9412-9C50498EA272}" type="presParOf" srcId="{9C20C45F-F548-4A6D-8240-7D1E60F49CED}" destId="{D61D4B67-E8CF-43CA-9143-2BBA5C071E38}" srcOrd="1" destOrd="0" presId="urn:microsoft.com/office/officeart/2005/8/layout/hierarchy3"/>
    <dgm:cxn modelId="{C88163B9-0A59-4E32-B1B1-D7572EA85B8D}" type="presParOf" srcId="{D61D4B67-E8CF-43CA-9143-2BBA5C071E38}" destId="{EE4C36B4-6825-4592-AADF-673F3DF6B71A}" srcOrd="0" destOrd="0" presId="urn:microsoft.com/office/officeart/2005/8/layout/hierarchy3"/>
    <dgm:cxn modelId="{FB700551-6685-4F52-BD77-4E4E76931057}" type="presParOf" srcId="{D61D4B67-E8CF-43CA-9143-2BBA5C071E38}" destId="{288AD76E-A117-4C3B-8234-8F1F8E3A2F9B}" srcOrd="1" destOrd="0" presId="urn:microsoft.com/office/officeart/2005/8/layout/hierarchy3"/>
    <dgm:cxn modelId="{7C8C5BD5-3A8E-40F7-A743-396B660749A4}" type="presParOf" srcId="{D61D4B67-E8CF-43CA-9143-2BBA5C071E38}" destId="{2FA2AA9E-305E-4ECB-B209-96BB3700DEE5}" srcOrd="2" destOrd="0" presId="urn:microsoft.com/office/officeart/2005/8/layout/hierarchy3"/>
    <dgm:cxn modelId="{25B6D828-30BA-4C31-AD27-1229AD82A40C}" type="presParOf" srcId="{D61D4B67-E8CF-43CA-9143-2BBA5C071E38}" destId="{A8337308-CA8D-481F-BF8C-8E7A76A009C7}" srcOrd="3" destOrd="0" presId="urn:microsoft.com/office/officeart/2005/8/layout/hierarchy3"/>
    <dgm:cxn modelId="{981CDDAC-AC7E-4A2F-98B2-496BFF103D19}" type="presParOf" srcId="{D61D4B67-E8CF-43CA-9143-2BBA5C071E38}" destId="{6F2F59CA-B944-4035-A2F8-2F60909678F4}" srcOrd="4" destOrd="0" presId="urn:microsoft.com/office/officeart/2005/8/layout/hierarchy3"/>
    <dgm:cxn modelId="{509D0D63-8A27-443D-A9DC-F05CA12C839D}" type="presParOf" srcId="{D61D4B67-E8CF-43CA-9143-2BBA5C071E38}" destId="{56C3878B-254E-48B7-963C-DDB1C4CBDE93}" srcOrd="5" destOrd="0" presId="urn:microsoft.com/office/officeart/2005/8/layout/hierarchy3"/>
    <dgm:cxn modelId="{5F07A5DB-7F2E-4554-9C76-7934BF5F54E5}" type="presParOf" srcId="{D61D4B67-E8CF-43CA-9143-2BBA5C071E38}" destId="{F3131E2E-D020-4B8D-8FED-5B9B43EE75EE}" srcOrd="6" destOrd="0" presId="urn:microsoft.com/office/officeart/2005/8/layout/hierarchy3"/>
    <dgm:cxn modelId="{01BC2966-D54F-4AB6-986B-75575843A416}" type="presParOf" srcId="{D61D4B67-E8CF-43CA-9143-2BBA5C071E38}" destId="{F0E0124D-464F-441B-B24A-66CACBAF6123}" srcOrd="7" destOrd="0" presId="urn:microsoft.com/office/officeart/2005/8/layout/hierarchy3"/>
    <dgm:cxn modelId="{D3ACD9E7-2EE6-451D-896F-03BE249C40A6}" type="presParOf" srcId="{D61D4B67-E8CF-43CA-9143-2BBA5C071E38}" destId="{6F9A8E4B-E14E-4FC9-A4F1-87D161E74F5B}" srcOrd="8" destOrd="0" presId="urn:microsoft.com/office/officeart/2005/8/layout/hierarchy3"/>
    <dgm:cxn modelId="{192FE0B1-944D-4BCC-BD41-B381B80E16AD}" type="presParOf" srcId="{D61D4B67-E8CF-43CA-9143-2BBA5C071E38}" destId="{69092EFA-718B-40FD-919C-E95E0F6F582B}" srcOrd="9" destOrd="0" presId="urn:microsoft.com/office/officeart/2005/8/layout/hierarchy3"/>
    <dgm:cxn modelId="{7FE224E7-DB57-4042-925E-5B98D3EDD8D6}" type="presParOf" srcId="{D61D4B67-E8CF-43CA-9143-2BBA5C071E38}" destId="{EF507DD7-4FCB-4DEC-A3FD-1BA4324E2B86}" srcOrd="10" destOrd="0" presId="urn:microsoft.com/office/officeart/2005/8/layout/hierarchy3"/>
    <dgm:cxn modelId="{84D148EE-C03A-4393-AD2E-B933959BC703}" type="presParOf" srcId="{D61D4B67-E8CF-43CA-9143-2BBA5C071E38}" destId="{AAED2254-FC24-492F-854F-542A7CAA1CF1}"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18DC1FF-3BAE-4CEC-A0AA-945A790D15D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872D8ED0-C0FC-4E8A-93C8-9C389BD93E2F}">
      <dgm:prSet phldrT="[Text]" custT="1"/>
      <dgm:spPr/>
      <dgm:t>
        <a:bodyPr/>
        <a:lstStyle/>
        <a:p>
          <a:r>
            <a:rPr lang="en-US" sz="2400" dirty="0" smtClean="0"/>
            <a:t>Sweet</a:t>
          </a:r>
        </a:p>
        <a:p>
          <a:r>
            <a:rPr lang="en-US" sz="1700" dirty="0" smtClean="0"/>
            <a:t>Earth + Water</a:t>
          </a:r>
          <a:endParaRPr lang="en-US" sz="1700" dirty="0"/>
        </a:p>
      </dgm:t>
    </dgm:pt>
    <dgm:pt modelId="{58B336AB-D04C-4279-A708-2F89FB1AE1B2}" type="parTrans" cxnId="{F7166947-772E-443B-B634-9DFA2BB1E6A1}">
      <dgm:prSet/>
      <dgm:spPr/>
      <dgm:t>
        <a:bodyPr/>
        <a:lstStyle/>
        <a:p>
          <a:endParaRPr lang="en-US"/>
        </a:p>
      </dgm:t>
    </dgm:pt>
    <dgm:pt modelId="{7F098FBB-AD6C-4378-B7F4-C5A2CC7497A3}" type="sibTrans" cxnId="{F7166947-772E-443B-B634-9DFA2BB1E6A1}">
      <dgm:prSet/>
      <dgm:spPr/>
      <dgm:t>
        <a:bodyPr/>
        <a:lstStyle/>
        <a:p>
          <a:endParaRPr lang="en-US"/>
        </a:p>
      </dgm:t>
    </dgm:pt>
    <dgm:pt modelId="{6A1E4B3D-01E8-4A01-BA99-AF4A279B9D98}">
      <dgm:prSet phldrT="[Text]" custT="1"/>
      <dgm:spPr/>
      <dgm:t>
        <a:bodyPr/>
        <a:lstStyle/>
        <a:p>
          <a:r>
            <a:rPr lang="en-US" sz="2400" dirty="0" smtClean="0"/>
            <a:t>Salty</a:t>
          </a:r>
        </a:p>
        <a:p>
          <a:r>
            <a:rPr lang="en-US" sz="1900" dirty="0" smtClean="0"/>
            <a:t>Water + Fire</a:t>
          </a:r>
          <a:endParaRPr lang="en-US" sz="1900" dirty="0"/>
        </a:p>
      </dgm:t>
    </dgm:pt>
    <dgm:pt modelId="{0BF14C3C-16DD-4A75-BBC0-519CC8E3C575}" type="parTrans" cxnId="{37F81C25-A421-44CE-8A20-9B8F86633B48}">
      <dgm:prSet/>
      <dgm:spPr/>
      <dgm:t>
        <a:bodyPr/>
        <a:lstStyle/>
        <a:p>
          <a:endParaRPr lang="en-US"/>
        </a:p>
      </dgm:t>
    </dgm:pt>
    <dgm:pt modelId="{EEB84773-7E1A-43B4-A228-E27CFC0ED7EB}" type="sibTrans" cxnId="{37F81C25-A421-44CE-8A20-9B8F86633B48}">
      <dgm:prSet/>
      <dgm:spPr/>
      <dgm:t>
        <a:bodyPr/>
        <a:lstStyle/>
        <a:p>
          <a:endParaRPr lang="en-US"/>
        </a:p>
      </dgm:t>
    </dgm:pt>
    <dgm:pt modelId="{022E28E0-71D6-4C1A-AEA8-FF8B653A1693}">
      <dgm:prSet phldrT="[Text]" custT="1"/>
      <dgm:spPr/>
      <dgm:t>
        <a:bodyPr/>
        <a:lstStyle/>
        <a:p>
          <a:r>
            <a:rPr lang="en-US" sz="2400" dirty="0" smtClean="0"/>
            <a:t>Pungent</a:t>
          </a:r>
        </a:p>
        <a:p>
          <a:r>
            <a:rPr lang="en-US" sz="1800" dirty="0" smtClean="0"/>
            <a:t>Fire + Air</a:t>
          </a:r>
          <a:endParaRPr lang="en-US" sz="1800" dirty="0"/>
        </a:p>
      </dgm:t>
    </dgm:pt>
    <dgm:pt modelId="{48452880-CD5D-4FBF-A0E1-A3A73D7882F4}" type="parTrans" cxnId="{1CCAD021-A932-4726-B5B8-516421A08EA0}">
      <dgm:prSet/>
      <dgm:spPr/>
      <dgm:t>
        <a:bodyPr/>
        <a:lstStyle/>
        <a:p>
          <a:endParaRPr lang="en-US"/>
        </a:p>
      </dgm:t>
    </dgm:pt>
    <dgm:pt modelId="{EC743003-CD49-4BD5-A97D-13640534A489}" type="sibTrans" cxnId="{1CCAD021-A932-4726-B5B8-516421A08EA0}">
      <dgm:prSet/>
      <dgm:spPr/>
      <dgm:t>
        <a:bodyPr/>
        <a:lstStyle/>
        <a:p>
          <a:endParaRPr lang="en-US"/>
        </a:p>
      </dgm:t>
    </dgm:pt>
    <dgm:pt modelId="{752AD211-B538-43D6-99BE-0438518BB98C}">
      <dgm:prSet phldrT="[Text]" custT="1"/>
      <dgm:spPr/>
      <dgm:t>
        <a:bodyPr/>
        <a:lstStyle/>
        <a:p>
          <a:r>
            <a:rPr lang="en-US" sz="2300" dirty="0" smtClean="0"/>
            <a:t>Astringent</a:t>
          </a:r>
        </a:p>
        <a:p>
          <a:r>
            <a:rPr lang="en-US" sz="1800" dirty="0" smtClean="0"/>
            <a:t>Air + Earth</a:t>
          </a:r>
          <a:endParaRPr lang="en-US" sz="1800" dirty="0"/>
        </a:p>
      </dgm:t>
    </dgm:pt>
    <dgm:pt modelId="{DEA74DFA-B910-4A1C-8028-077EBBB9C4AB}" type="parTrans" cxnId="{CFABA226-2529-4B13-AC56-7015E2802BF9}">
      <dgm:prSet/>
      <dgm:spPr/>
      <dgm:t>
        <a:bodyPr/>
        <a:lstStyle/>
        <a:p>
          <a:endParaRPr lang="en-US"/>
        </a:p>
      </dgm:t>
    </dgm:pt>
    <dgm:pt modelId="{3A60EF6B-6261-4130-AE5A-AC49B6D348A2}" type="sibTrans" cxnId="{CFABA226-2529-4B13-AC56-7015E2802BF9}">
      <dgm:prSet/>
      <dgm:spPr/>
      <dgm:t>
        <a:bodyPr/>
        <a:lstStyle/>
        <a:p>
          <a:endParaRPr lang="en-US"/>
        </a:p>
      </dgm:t>
    </dgm:pt>
    <dgm:pt modelId="{83062286-9E2F-4AA8-BADB-B11F9486E447}">
      <dgm:prSet phldrT="[Text]" custT="1"/>
      <dgm:spPr/>
      <dgm:t>
        <a:bodyPr/>
        <a:lstStyle/>
        <a:p>
          <a:r>
            <a:rPr lang="en-US" sz="2400" dirty="0" smtClean="0"/>
            <a:t>Bitter</a:t>
          </a:r>
        </a:p>
        <a:p>
          <a:r>
            <a:rPr lang="en-US" sz="1800" dirty="0" smtClean="0"/>
            <a:t>Air + Ether</a:t>
          </a:r>
          <a:endParaRPr lang="en-US" sz="1800" dirty="0"/>
        </a:p>
      </dgm:t>
    </dgm:pt>
    <dgm:pt modelId="{79A1AED6-43B5-46DA-93B7-B3CE81D8096B}" type="parTrans" cxnId="{709D4F2E-DCA4-4D5F-98B1-47D0EBAE1A7F}">
      <dgm:prSet/>
      <dgm:spPr/>
      <dgm:t>
        <a:bodyPr/>
        <a:lstStyle/>
        <a:p>
          <a:endParaRPr lang="en-US"/>
        </a:p>
      </dgm:t>
    </dgm:pt>
    <dgm:pt modelId="{8E3E22DF-C5E2-4C18-8793-DCDC8886BAB2}" type="sibTrans" cxnId="{709D4F2E-DCA4-4D5F-98B1-47D0EBAE1A7F}">
      <dgm:prSet/>
      <dgm:spPr/>
      <dgm:t>
        <a:bodyPr/>
        <a:lstStyle/>
        <a:p>
          <a:endParaRPr lang="en-US"/>
        </a:p>
      </dgm:t>
    </dgm:pt>
    <dgm:pt modelId="{997658AB-479A-4D2C-89FA-83EB5A22B022}">
      <dgm:prSet/>
      <dgm:spPr/>
      <dgm:t>
        <a:bodyPr/>
        <a:lstStyle/>
        <a:p>
          <a:endParaRPr lang="en-US"/>
        </a:p>
      </dgm:t>
    </dgm:pt>
    <dgm:pt modelId="{A68B8C81-4A56-47B2-89BF-1FEE382FCB82}" type="parTrans" cxnId="{A85CCFA9-3455-4C2B-B17B-8D98C8ED5122}">
      <dgm:prSet/>
      <dgm:spPr/>
      <dgm:t>
        <a:bodyPr/>
        <a:lstStyle/>
        <a:p>
          <a:endParaRPr lang="en-US"/>
        </a:p>
      </dgm:t>
    </dgm:pt>
    <dgm:pt modelId="{B2777961-CF79-4584-B2B5-473ABD7ED075}" type="sibTrans" cxnId="{A85CCFA9-3455-4C2B-B17B-8D98C8ED5122}">
      <dgm:prSet/>
      <dgm:spPr/>
      <dgm:t>
        <a:bodyPr/>
        <a:lstStyle/>
        <a:p>
          <a:endParaRPr lang="en-US"/>
        </a:p>
      </dgm:t>
    </dgm:pt>
    <dgm:pt modelId="{115B4F20-F86B-4B59-A51B-86F09E275AFD}" type="pres">
      <dgm:prSet presAssocID="{B18DC1FF-3BAE-4CEC-A0AA-945A790D15DE}" presName="cycle" presStyleCnt="0">
        <dgm:presLayoutVars>
          <dgm:dir/>
          <dgm:resizeHandles val="exact"/>
        </dgm:presLayoutVars>
      </dgm:prSet>
      <dgm:spPr/>
      <dgm:t>
        <a:bodyPr/>
        <a:lstStyle/>
        <a:p>
          <a:endParaRPr lang="en-US"/>
        </a:p>
      </dgm:t>
    </dgm:pt>
    <dgm:pt modelId="{B05ABB0D-2092-4FBE-9A17-124FAF9334CF}" type="pres">
      <dgm:prSet presAssocID="{872D8ED0-C0FC-4E8A-93C8-9C389BD93E2F}" presName="node" presStyleLbl="node1" presStyleIdx="0" presStyleCnt="6">
        <dgm:presLayoutVars>
          <dgm:bulletEnabled val="1"/>
        </dgm:presLayoutVars>
      </dgm:prSet>
      <dgm:spPr/>
      <dgm:t>
        <a:bodyPr/>
        <a:lstStyle/>
        <a:p>
          <a:endParaRPr lang="en-US"/>
        </a:p>
      </dgm:t>
    </dgm:pt>
    <dgm:pt modelId="{418BAE40-EA93-4C06-88C6-F6B3A9DFE768}" type="pres">
      <dgm:prSet presAssocID="{872D8ED0-C0FC-4E8A-93C8-9C389BD93E2F}" presName="spNode" presStyleCnt="0"/>
      <dgm:spPr/>
    </dgm:pt>
    <dgm:pt modelId="{56BBCF3F-B8D8-4101-8EE4-AF24E33A6E19}" type="pres">
      <dgm:prSet presAssocID="{7F098FBB-AD6C-4378-B7F4-C5A2CC7497A3}" presName="sibTrans" presStyleLbl="sibTrans1D1" presStyleIdx="0" presStyleCnt="6"/>
      <dgm:spPr/>
      <dgm:t>
        <a:bodyPr/>
        <a:lstStyle/>
        <a:p>
          <a:endParaRPr lang="en-US"/>
        </a:p>
      </dgm:t>
    </dgm:pt>
    <dgm:pt modelId="{30425B4E-C73D-41E8-9A73-B1CA35456599}" type="pres">
      <dgm:prSet presAssocID="{997658AB-479A-4D2C-89FA-83EB5A22B022}" presName="node" presStyleLbl="node1" presStyleIdx="1" presStyleCnt="6">
        <dgm:presLayoutVars>
          <dgm:bulletEnabled val="1"/>
        </dgm:presLayoutVars>
      </dgm:prSet>
      <dgm:spPr/>
      <dgm:t>
        <a:bodyPr/>
        <a:lstStyle/>
        <a:p>
          <a:endParaRPr lang="en-US"/>
        </a:p>
      </dgm:t>
    </dgm:pt>
    <dgm:pt modelId="{09A10949-70EB-4513-B3BC-9608C77105AC}" type="pres">
      <dgm:prSet presAssocID="{997658AB-479A-4D2C-89FA-83EB5A22B022}" presName="spNode" presStyleCnt="0"/>
      <dgm:spPr/>
    </dgm:pt>
    <dgm:pt modelId="{0323F5F3-8C58-4E1F-8080-238BC609C377}" type="pres">
      <dgm:prSet presAssocID="{B2777961-CF79-4584-B2B5-473ABD7ED075}" presName="sibTrans" presStyleLbl="sibTrans1D1" presStyleIdx="1" presStyleCnt="6"/>
      <dgm:spPr/>
      <dgm:t>
        <a:bodyPr/>
        <a:lstStyle/>
        <a:p>
          <a:endParaRPr lang="en-US"/>
        </a:p>
      </dgm:t>
    </dgm:pt>
    <dgm:pt modelId="{039FF166-4ABB-4309-B312-0B23ABA3CDD9}" type="pres">
      <dgm:prSet presAssocID="{6A1E4B3D-01E8-4A01-BA99-AF4A279B9D98}" presName="node" presStyleLbl="node1" presStyleIdx="2" presStyleCnt="6">
        <dgm:presLayoutVars>
          <dgm:bulletEnabled val="1"/>
        </dgm:presLayoutVars>
      </dgm:prSet>
      <dgm:spPr/>
      <dgm:t>
        <a:bodyPr/>
        <a:lstStyle/>
        <a:p>
          <a:endParaRPr lang="en-US"/>
        </a:p>
      </dgm:t>
    </dgm:pt>
    <dgm:pt modelId="{2A1FFA5F-A78C-4D98-9C94-49DBE4B02A57}" type="pres">
      <dgm:prSet presAssocID="{6A1E4B3D-01E8-4A01-BA99-AF4A279B9D98}" presName="spNode" presStyleCnt="0"/>
      <dgm:spPr/>
    </dgm:pt>
    <dgm:pt modelId="{7D357FB3-037C-49D4-8F66-AE454013A155}" type="pres">
      <dgm:prSet presAssocID="{EEB84773-7E1A-43B4-A228-E27CFC0ED7EB}" presName="sibTrans" presStyleLbl="sibTrans1D1" presStyleIdx="2" presStyleCnt="6"/>
      <dgm:spPr/>
      <dgm:t>
        <a:bodyPr/>
        <a:lstStyle/>
        <a:p>
          <a:endParaRPr lang="en-US"/>
        </a:p>
      </dgm:t>
    </dgm:pt>
    <dgm:pt modelId="{3BD7922F-7645-417F-A79E-5A9D21A62689}" type="pres">
      <dgm:prSet presAssocID="{022E28E0-71D6-4C1A-AEA8-FF8B653A1693}" presName="node" presStyleLbl="node1" presStyleIdx="3" presStyleCnt="6">
        <dgm:presLayoutVars>
          <dgm:bulletEnabled val="1"/>
        </dgm:presLayoutVars>
      </dgm:prSet>
      <dgm:spPr/>
      <dgm:t>
        <a:bodyPr/>
        <a:lstStyle/>
        <a:p>
          <a:endParaRPr lang="en-US"/>
        </a:p>
      </dgm:t>
    </dgm:pt>
    <dgm:pt modelId="{415AE947-B089-47AF-8CA8-6444020CEFF6}" type="pres">
      <dgm:prSet presAssocID="{022E28E0-71D6-4C1A-AEA8-FF8B653A1693}" presName="spNode" presStyleCnt="0"/>
      <dgm:spPr/>
    </dgm:pt>
    <dgm:pt modelId="{F50BDB6F-10EF-497D-85A3-E0BE85D50E3F}" type="pres">
      <dgm:prSet presAssocID="{EC743003-CD49-4BD5-A97D-13640534A489}" presName="sibTrans" presStyleLbl="sibTrans1D1" presStyleIdx="3" presStyleCnt="6"/>
      <dgm:spPr/>
      <dgm:t>
        <a:bodyPr/>
        <a:lstStyle/>
        <a:p>
          <a:endParaRPr lang="en-US"/>
        </a:p>
      </dgm:t>
    </dgm:pt>
    <dgm:pt modelId="{B27F2566-F4D4-4154-BF6A-88A4B4E979B8}" type="pres">
      <dgm:prSet presAssocID="{752AD211-B538-43D6-99BE-0438518BB98C}" presName="node" presStyleLbl="node1" presStyleIdx="4" presStyleCnt="6" custScaleX="103163">
        <dgm:presLayoutVars>
          <dgm:bulletEnabled val="1"/>
        </dgm:presLayoutVars>
      </dgm:prSet>
      <dgm:spPr/>
      <dgm:t>
        <a:bodyPr/>
        <a:lstStyle/>
        <a:p>
          <a:endParaRPr lang="en-US"/>
        </a:p>
      </dgm:t>
    </dgm:pt>
    <dgm:pt modelId="{F051D10D-7CF1-48C5-8DC5-71D193474B1B}" type="pres">
      <dgm:prSet presAssocID="{752AD211-B538-43D6-99BE-0438518BB98C}" presName="spNode" presStyleCnt="0"/>
      <dgm:spPr/>
    </dgm:pt>
    <dgm:pt modelId="{2FD99469-979E-4316-A466-4D92E3411A22}" type="pres">
      <dgm:prSet presAssocID="{3A60EF6B-6261-4130-AE5A-AC49B6D348A2}" presName="sibTrans" presStyleLbl="sibTrans1D1" presStyleIdx="4" presStyleCnt="6"/>
      <dgm:spPr/>
      <dgm:t>
        <a:bodyPr/>
        <a:lstStyle/>
        <a:p>
          <a:endParaRPr lang="en-US"/>
        </a:p>
      </dgm:t>
    </dgm:pt>
    <dgm:pt modelId="{CD335F56-564E-4A2E-8668-C4C4DAFFDB54}" type="pres">
      <dgm:prSet presAssocID="{83062286-9E2F-4AA8-BADB-B11F9486E447}" presName="node" presStyleLbl="node1" presStyleIdx="5" presStyleCnt="6">
        <dgm:presLayoutVars>
          <dgm:bulletEnabled val="1"/>
        </dgm:presLayoutVars>
      </dgm:prSet>
      <dgm:spPr/>
      <dgm:t>
        <a:bodyPr/>
        <a:lstStyle/>
        <a:p>
          <a:endParaRPr lang="en-US"/>
        </a:p>
      </dgm:t>
    </dgm:pt>
    <dgm:pt modelId="{EF786826-494A-4D5A-9216-2A863E2BA9E4}" type="pres">
      <dgm:prSet presAssocID="{83062286-9E2F-4AA8-BADB-B11F9486E447}" presName="spNode" presStyleCnt="0"/>
      <dgm:spPr/>
    </dgm:pt>
    <dgm:pt modelId="{B607A625-4647-434A-A90B-63F5DEDDF11E}" type="pres">
      <dgm:prSet presAssocID="{8E3E22DF-C5E2-4C18-8793-DCDC8886BAB2}" presName="sibTrans" presStyleLbl="sibTrans1D1" presStyleIdx="5" presStyleCnt="6"/>
      <dgm:spPr/>
      <dgm:t>
        <a:bodyPr/>
        <a:lstStyle/>
        <a:p>
          <a:endParaRPr lang="en-US"/>
        </a:p>
      </dgm:t>
    </dgm:pt>
  </dgm:ptLst>
  <dgm:cxnLst>
    <dgm:cxn modelId="{47744886-44F4-4B29-A106-02B5B94986D4}" type="presOf" srcId="{EEB84773-7E1A-43B4-A228-E27CFC0ED7EB}" destId="{7D357FB3-037C-49D4-8F66-AE454013A155}" srcOrd="0" destOrd="0" presId="urn:microsoft.com/office/officeart/2005/8/layout/cycle6"/>
    <dgm:cxn modelId="{D23FBB9D-32F2-40A7-AEF0-2ACC9674ED73}" type="presOf" srcId="{83062286-9E2F-4AA8-BADB-B11F9486E447}" destId="{CD335F56-564E-4A2E-8668-C4C4DAFFDB54}" srcOrd="0" destOrd="0" presId="urn:microsoft.com/office/officeart/2005/8/layout/cycle6"/>
    <dgm:cxn modelId="{8A74A5CF-542F-47FF-9BA3-3445D46B564D}" type="presOf" srcId="{B2777961-CF79-4584-B2B5-473ABD7ED075}" destId="{0323F5F3-8C58-4E1F-8080-238BC609C377}" srcOrd="0" destOrd="0" presId="urn:microsoft.com/office/officeart/2005/8/layout/cycle6"/>
    <dgm:cxn modelId="{00D9D2D8-021D-4E94-BFB8-B46424DA570D}" type="presOf" srcId="{872D8ED0-C0FC-4E8A-93C8-9C389BD93E2F}" destId="{B05ABB0D-2092-4FBE-9A17-124FAF9334CF}" srcOrd="0" destOrd="0" presId="urn:microsoft.com/office/officeart/2005/8/layout/cycle6"/>
    <dgm:cxn modelId="{D899E2C1-A9B1-4A15-AD2E-FF30FE1D4820}" type="presOf" srcId="{8E3E22DF-C5E2-4C18-8793-DCDC8886BAB2}" destId="{B607A625-4647-434A-A90B-63F5DEDDF11E}" srcOrd="0" destOrd="0" presId="urn:microsoft.com/office/officeart/2005/8/layout/cycle6"/>
    <dgm:cxn modelId="{FB29840F-7FC1-4756-B7A2-008CB99BAE41}" type="presOf" srcId="{6A1E4B3D-01E8-4A01-BA99-AF4A279B9D98}" destId="{039FF166-4ABB-4309-B312-0B23ABA3CDD9}" srcOrd="0" destOrd="0" presId="urn:microsoft.com/office/officeart/2005/8/layout/cycle6"/>
    <dgm:cxn modelId="{C2C9A8A1-51DF-448C-91FA-0C6648A94530}" type="presOf" srcId="{022E28E0-71D6-4C1A-AEA8-FF8B653A1693}" destId="{3BD7922F-7645-417F-A79E-5A9D21A62689}" srcOrd="0" destOrd="0" presId="urn:microsoft.com/office/officeart/2005/8/layout/cycle6"/>
    <dgm:cxn modelId="{CFABA226-2529-4B13-AC56-7015E2802BF9}" srcId="{B18DC1FF-3BAE-4CEC-A0AA-945A790D15DE}" destId="{752AD211-B538-43D6-99BE-0438518BB98C}" srcOrd="4" destOrd="0" parTransId="{DEA74DFA-B910-4A1C-8028-077EBBB9C4AB}" sibTransId="{3A60EF6B-6261-4130-AE5A-AC49B6D348A2}"/>
    <dgm:cxn modelId="{37F81C25-A421-44CE-8A20-9B8F86633B48}" srcId="{B18DC1FF-3BAE-4CEC-A0AA-945A790D15DE}" destId="{6A1E4B3D-01E8-4A01-BA99-AF4A279B9D98}" srcOrd="2" destOrd="0" parTransId="{0BF14C3C-16DD-4A75-BBC0-519CC8E3C575}" sibTransId="{EEB84773-7E1A-43B4-A228-E27CFC0ED7EB}"/>
    <dgm:cxn modelId="{26BC274D-DE27-4DAF-B4BE-E6C4E51F3B20}" type="presOf" srcId="{7F098FBB-AD6C-4378-B7F4-C5A2CC7497A3}" destId="{56BBCF3F-B8D8-4101-8EE4-AF24E33A6E19}" srcOrd="0" destOrd="0" presId="urn:microsoft.com/office/officeart/2005/8/layout/cycle6"/>
    <dgm:cxn modelId="{89A50CFD-EDEB-45CC-A3B2-7C4EABDB3ADD}" type="presOf" srcId="{997658AB-479A-4D2C-89FA-83EB5A22B022}" destId="{30425B4E-C73D-41E8-9A73-B1CA35456599}" srcOrd="0" destOrd="0" presId="urn:microsoft.com/office/officeart/2005/8/layout/cycle6"/>
    <dgm:cxn modelId="{A94F4DEA-B611-4C88-BCD7-568FE4AEE88F}" type="presOf" srcId="{3A60EF6B-6261-4130-AE5A-AC49B6D348A2}" destId="{2FD99469-979E-4316-A466-4D92E3411A22}" srcOrd="0" destOrd="0" presId="urn:microsoft.com/office/officeart/2005/8/layout/cycle6"/>
    <dgm:cxn modelId="{4D43A3DA-5E0E-4547-B5DB-455DE4AFE1EB}" type="presOf" srcId="{752AD211-B538-43D6-99BE-0438518BB98C}" destId="{B27F2566-F4D4-4154-BF6A-88A4B4E979B8}" srcOrd="0" destOrd="0" presId="urn:microsoft.com/office/officeart/2005/8/layout/cycle6"/>
    <dgm:cxn modelId="{F7166947-772E-443B-B634-9DFA2BB1E6A1}" srcId="{B18DC1FF-3BAE-4CEC-A0AA-945A790D15DE}" destId="{872D8ED0-C0FC-4E8A-93C8-9C389BD93E2F}" srcOrd="0" destOrd="0" parTransId="{58B336AB-D04C-4279-A708-2F89FB1AE1B2}" sibTransId="{7F098FBB-AD6C-4378-B7F4-C5A2CC7497A3}"/>
    <dgm:cxn modelId="{B86C107A-1406-4400-B2EC-DC785FE518A1}" type="presOf" srcId="{EC743003-CD49-4BD5-A97D-13640534A489}" destId="{F50BDB6F-10EF-497D-85A3-E0BE85D50E3F}" srcOrd="0" destOrd="0" presId="urn:microsoft.com/office/officeart/2005/8/layout/cycle6"/>
    <dgm:cxn modelId="{A85CCFA9-3455-4C2B-B17B-8D98C8ED5122}" srcId="{B18DC1FF-3BAE-4CEC-A0AA-945A790D15DE}" destId="{997658AB-479A-4D2C-89FA-83EB5A22B022}" srcOrd="1" destOrd="0" parTransId="{A68B8C81-4A56-47B2-89BF-1FEE382FCB82}" sibTransId="{B2777961-CF79-4584-B2B5-473ABD7ED075}"/>
    <dgm:cxn modelId="{709D4F2E-DCA4-4D5F-98B1-47D0EBAE1A7F}" srcId="{B18DC1FF-3BAE-4CEC-A0AA-945A790D15DE}" destId="{83062286-9E2F-4AA8-BADB-B11F9486E447}" srcOrd="5" destOrd="0" parTransId="{79A1AED6-43B5-46DA-93B7-B3CE81D8096B}" sibTransId="{8E3E22DF-C5E2-4C18-8793-DCDC8886BAB2}"/>
    <dgm:cxn modelId="{1CCAD021-A932-4726-B5B8-516421A08EA0}" srcId="{B18DC1FF-3BAE-4CEC-A0AA-945A790D15DE}" destId="{022E28E0-71D6-4C1A-AEA8-FF8B653A1693}" srcOrd="3" destOrd="0" parTransId="{48452880-CD5D-4FBF-A0E1-A3A73D7882F4}" sibTransId="{EC743003-CD49-4BD5-A97D-13640534A489}"/>
    <dgm:cxn modelId="{5243C06D-CFD8-4F3B-B11B-6D52A8E4B2B9}" type="presOf" srcId="{B18DC1FF-3BAE-4CEC-A0AA-945A790D15DE}" destId="{115B4F20-F86B-4B59-A51B-86F09E275AFD}" srcOrd="0" destOrd="0" presId="urn:microsoft.com/office/officeart/2005/8/layout/cycle6"/>
    <dgm:cxn modelId="{F1528836-B513-409D-8C0D-0EC86BEF0030}" type="presParOf" srcId="{115B4F20-F86B-4B59-A51B-86F09E275AFD}" destId="{B05ABB0D-2092-4FBE-9A17-124FAF9334CF}" srcOrd="0" destOrd="0" presId="urn:microsoft.com/office/officeart/2005/8/layout/cycle6"/>
    <dgm:cxn modelId="{808C31AC-F5E4-4F38-95E1-527D40270E3D}" type="presParOf" srcId="{115B4F20-F86B-4B59-A51B-86F09E275AFD}" destId="{418BAE40-EA93-4C06-88C6-F6B3A9DFE768}" srcOrd="1" destOrd="0" presId="urn:microsoft.com/office/officeart/2005/8/layout/cycle6"/>
    <dgm:cxn modelId="{827F60AC-0F5A-486D-93E7-236E86AC4699}" type="presParOf" srcId="{115B4F20-F86B-4B59-A51B-86F09E275AFD}" destId="{56BBCF3F-B8D8-4101-8EE4-AF24E33A6E19}" srcOrd="2" destOrd="0" presId="urn:microsoft.com/office/officeart/2005/8/layout/cycle6"/>
    <dgm:cxn modelId="{58DF2164-6551-4337-9C29-DA60C6102AEF}" type="presParOf" srcId="{115B4F20-F86B-4B59-A51B-86F09E275AFD}" destId="{30425B4E-C73D-41E8-9A73-B1CA35456599}" srcOrd="3" destOrd="0" presId="urn:microsoft.com/office/officeart/2005/8/layout/cycle6"/>
    <dgm:cxn modelId="{AF6C270B-12A2-4596-81BF-6D0E21658737}" type="presParOf" srcId="{115B4F20-F86B-4B59-A51B-86F09E275AFD}" destId="{09A10949-70EB-4513-B3BC-9608C77105AC}" srcOrd="4" destOrd="0" presId="urn:microsoft.com/office/officeart/2005/8/layout/cycle6"/>
    <dgm:cxn modelId="{CCD8CD53-6732-4B51-9B8E-3D6305647274}" type="presParOf" srcId="{115B4F20-F86B-4B59-A51B-86F09E275AFD}" destId="{0323F5F3-8C58-4E1F-8080-238BC609C377}" srcOrd="5" destOrd="0" presId="urn:microsoft.com/office/officeart/2005/8/layout/cycle6"/>
    <dgm:cxn modelId="{17C1A131-3B8B-41A2-86A1-95CDE6FDE59F}" type="presParOf" srcId="{115B4F20-F86B-4B59-A51B-86F09E275AFD}" destId="{039FF166-4ABB-4309-B312-0B23ABA3CDD9}" srcOrd="6" destOrd="0" presId="urn:microsoft.com/office/officeart/2005/8/layout/cycle6"/>
    <dgm:cxn modelId="{22B8DAE5-30AC-4C2D-AB77-8F84BD89DD64}" type="presParOf" srcId="{115B4F20-F86B-4B59-A51B-86F09E275AFD}" destId="{2A1FFA5F-A78C-4D98-9C94-49DBE4B02A57}" srcOrd="7" destOrd="0" presId="urn:microsoft.com/office/officeart/2005/8/layout/cycle6"/>
    <dgm:cxn modelId="{81EC6A36-2BD5-42A5-8224-F2FB874230FE}" type="presParOf" srcId="{115B4F20-F86B-4B59-A51B-86F09E275AFD}" destId="{7D357FB3-037C-49D4-8F66-AE454013A155}" srcOrd="8" destOrd="0" presId="urn:microsoft.com/office/officeart/2005/8/layout/cycle6"/>
    <dgm:cxn modelId="{EEA2EF9B-41F6-4048-ADA5-4825F43F56D0}" type="presParOf" srcId="{115B4F20-F86B-4B59-A51B-86F09E275AFD}" destId="{3BD7922F-7645-417F-A79E-5A9D21A62689}" srcOrd="9" destOrd="0" presId="urn:microsoft.com/office/officeart/2005/8/layout/cycle6"/>
    <dgm:cxn modelId="{99C9135F-5772-4B6B-B46D-27A19A6E6D91}" type="presParOf" srcId="{115B4F20-F86B-4B59-A51B-86F09E275AFD}" destId="{415AE947-B089-47AF-8CA8-6444020CEFF6}" srcOrd="10" destOrd="0" presId="urn:microsoft.com/office/officeart/2005/8/layout/cycle6"/>
    <dgm:cxn modelId="{2B13690B-3232-48F5-8AE4-E49842B5A290}" type="presParOf" srcId="{115B4F20-F86B-4B59-A51B-86F09E275AFD}" destId="{F50BDB6F-10EF-497D-85A3-E0BE85D50E3F}" srcOrd="11" destOrd="0" presId="urn:microsoft.com/office/officeart/2005/8/layout/cycle6"/>
    <dgm:cxn modelId="{731DEB45-FE11-488B-80FD-2FE2C89D7814}" type="presParOf" srcId="{115B4F20-F86B-4B59-A51B-86F09E275AFD}" destId="{B27F2566-F4D4-4154-BF6A-88A4B4E979B8}" srcOrd="12" destOrd="0" presId="urn:microsoft.com/office/officeart/2005/8/layout/cycle6"/>
    <dgm:cxn modelId="{5BE1D39D-0670-410B-99C0-71F18083C9F5}" type="presParOf" srcId="{115B4F20-F86B-4B59-A51B-86F09E275AFD}" destId="{F051D10D-7CF1-48C5-8DC5-71D193474B1B}" srcOrd="13" destOrd="0" presId="urn:microsoft.com/office/officeart/2005/8/layout/cycle6"/>
    <dgm:cxn modelId="{2F50B3E9-3F9E-412C-AA7A-D1631F1A37D1}" type="presParOf" srcId="{115B4F20-F86B-4B59-A51B-86F09E275AFD}" destId="{2FD99469-979E-4316-A466-4D92E3411A22}" srcOrd="14" destOrd="0" presId="urn:microsoft.com/office/officeart/2005/8/layout/cycle6"/>
    <dgm:cxn modelId="{FEA3DB2B-43CB-41CB-8238-89E2BC92C987}" type="presParOf" srcId="{115B4F20-F86B-4B59-A51B-86F09E275AFD}" destId="{CD335F56-564E-4A2E-8668-C4C4DAFFDB54}" srcOrd="15" destOrd="0" presId="urn:microsoft.com/office/officeart/2005/8/layout/cycle6"/>
    <dgm:cxn modelId="{9601FA51-CF1A-4064-B4B4-C2835D55F950}" type="presParOf" srcId="{115B4F20-F86B-4B59-A51B-86F09E275AFD}" destId="{EF786826-494A-4D5A-9216-2A863E2BA9E4}" srcOrd="16" destOrd="0" presId="urn:microsoft.com/office/officeart/2005/8/layout/cycle6"/>
    <dgm:cxn modelId="{E13215F2-339E-4470-B4D4-38898BFCA13C}" type="presParOf" srcId="{115B4F20-F86B-4B59-A51B-86F09E275AFD}" destId="{B607A625-4647-434A-A90B-63F5DEDDF11E}"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1D1B2AE-B9F4-4706-A3DD-D8874E96276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8178EC9-FFE9-40B2-B74C-5D2808ADF43F}">
      <dgm:prSet phldrT="[Text]"/>
      <dgm:spPr/>
      <dgm:t>
        <a:bodyPr/>
        <a:lstStyle/>
        <a:p>
          <a:r>
            <a:rPr lang="en-US" dirty="0" smtClean="0"/>
            <a:t>  Sour	(Earth + Fire)			V-  PK+</a:t>
          </a:r>
          <a:endParaRPr lang="en-US" dirty="0"/>
        </a:p>
      </dgm:t>
    </dgm:pt>
    <dgm:pt modelId="{BAF41460-3E07-4C65-A585-5086F48A6E40}" type="parTrans" cxnId="{C6072494-43D8-43C3-B20C-9F35BCFEEDF1}">
      <dgm:prSet/>
      <dgm:spPr/>
      <dgm:t>
        <a:bodyPr/>
        <a:lstStyle/>
        <a:p>
          <a:endParaRPr lang="en-US"/>
        </a:p>
      </dgm:t>
    </dgm:pt>
    <dgm:pt modelId="{C56C5AEA-BD2B-4CFA-A380-84D135FF02AF}" type="sibTrans" cxnId="{C6072494-43D8-43C3-B20C-9F35BCFEEDF1}">
      <dgm:prSet/>
      <dgm:spPr/>
      <dgm:t>
        <a:bodyPr/>
        <a:lstStyle/>
        <a:p>
          <a:endParaRPr lang="en-US"/>
        </a:p>
      </dgm:t>
    </dgm:pt>
    <dgm:pt modelId="{2B3E6283-39EE-4EEC-BB05-21FB8E314064}">
      <dgm:prSet phldrT="[Text]"/>
      <dgm:spPr/>
      <dgm:t>
        <a:bodyPr/>
        <a:lstStyle/>
        <a:p>
          <a:r>
            <a:rPr lang="en-US" dirty="0" smtClean="0"/>
            <a:t>Hot in potency – cold to touch</a:t>
          </a:r>
          <a:endParaRPr lang="en-US" dirty="0"/>
        </a:p>
      </dgm:t>
    </dgm:pt>
    <dgm:pt modelId="{70E39061-72FA-4E79-AB2B-824156F73E8E}" type="parTrans" cxnId="{BF685A62-9BEC-43BD-9AC2-5997EB27F6E1}">
      <dgm:prSet/>
      <dgm:spPr/>
      <dgm:t>
        <a:bodyPr/>
        <a:lstStyle/>
        <a:p>
          <a:endParaRPr lang="en-US"/>
        </a:p>
      </dgm:t>
    </dgm:pt>
    <dgm:pt modelId="{19BABDC3-51E8-4005-A8C5-C12BE9C04B62}" type="sibTrans" cxnId="{BF685A62-9BEC-43BD-9AC2-5997EB27F6E1}">
      <dgm:prSet/>
      <dgm:spPr/>
      <dgm:t>
        <a:bodyPr/>
        <a:lstStyle/>
        <a:p>
          <a:endParaRPr lang="en-US"/>
        </a:p>
      </dgm:t>
    </dgm:pt>
    <dgm:pt modelId="{83DD57FB-A7B4-4935-96B7-E149309756B1}">
      <dgm:prSet phldrT="[Text]"/>
      <dgm:spPr/>
      <dgm:t>
        <a:bodyPr/>
        <a:lstStyle/>
        <a:p>
          <a:r>
            <a:rPr lang="en-US" dirty="0" smtClean="0"/>
            <a:t>  Salty	(Water + Fire)			V-  PK+</a:t>
          </a:r>
          <a:endParaRPr lang="en-US" dirty="0"/>
        </a:p>
      </dgm:t>
    </dgm:pt>
    <dgm:pt modelId="{9568B796-F6B8-4BCF-8C03-35604B64B2B0}" type="parTrans" cxnId="{24ABBCB3-216E-4673-8CE9-0E41FDB01076}">
      <dgm:prSet/>
      <dgm:spPr/>
      <dgm:t>
        <a:bodyPr/>
        <a:lstStyle/>
        <a:p>
          <a:endParaRPr lang="en-US"/>
        </a:p>
      </dgm:t>
    </dgm:pt>
    <dgm:pt modelId="{6ED94D39-E463-426C-A212-DDC74249FF53}" type="sibTrans" cxnId="{24ABBCB3-216E-4673-8CE9-0E41FDB01076}">
      <dgm:prSet/>
      <dgm:spPr/>
      <dgm:t>
        <a:bodyPr/>
        <a:lstStyle/>
        <a:p>
          <a:endParaRPr lang="en-US"/>
        </a:p>
      </dgm:t>
    </dgm:pt>
    <dgm:pt modelId="{D4A26A18-4B67-477B-898E-0C5EB1C1B902}">
      <dgm:prSet phldrT="[Text]"/>
      <dgm:spPr/>
      <dgm:t>
        <a:bodyPr/>
        <a:lstStyle/>
        <a:p>
          <a:r>
            <a:rPr lang="en-US" dirty="0" smtClean="0"/>
            <a:t>Penetrating and hot in potency</a:t>
          </a:r>
          <a:endParaRPr lang="en-US" dirty="0"/>
        </a:p>
      </dgm:t>
    </dgm:pt>
    <dgm:pt modelId="{72A53F71-D1D9-4967-9FA2-DC0D0DEBBAEA}" type="parTrans" cxnId="{AFE737BC-495C-40B0-9DB5-AE63C270E320}">
      <dgm:prSet/>
      <dgm:spPr/>
      <dgm:t>
        <a:bodyPr/>
        <a:lstStyle/>
        <a:p>
          <a:endParaRPr lang="en-US"/>
        </a:p>
      </dgm:t>
    </dgm:pt>
    <dgm:pt modelId="{51F7A8C0-A01F-4E63-8A46-9BB7A068BF0E}" type="sibTrans" cxnId="{AFE737BC-495C-40B0-9DB5-AE63C270E320}">
      <dgm:prSet/>
      <dgm:spPr/>
      <dgm:t>
        <a:bodyPr/>
        <a:lstStyle/>
        <a:p>
          <a:endParaRPr lang="en-US"/>
        </a:p>
      </dgm:t>
    </dgm:pt>
    <dgm:pt modelId="{9B8B0387-96C1-4020-BF5C-0BE10D554B52}">
      <dgm:prSet phldrT="[Text]"/>
      <dgm:spPr/>
      <dgm:t>
        <a:bodyPr/>
        <a:lstStyle/>
        <a:p>
          <a:r>
            <a:rPr lang="en-US" dirty="0" smtClean="0"/>
            <a:t>  Sweet	(Earth + Water)			VP-  K+</a:t>
          </a:r>
          <a:endParaRPr lang="en-US" dirty="0"/>
        </a:p>
      </dgm:t>
    </dgm:pt>
    <dgm:pt modelId="{8369E33C-3D46-4FF9-9C3E-3C676D926E06}" type="parTrans" cxnId="{4EB3E583-6A7E-4582-B07C-639CFAE559CE}">
      <dgm:prSet/>
      <dgm:spPr/>
      <dgm:t>
        <a:bodyPr/>
        <a:lstStyle/>
        <a:p>
          <a:endParaRPr lang="en-US"/>
        </a:p>
      </dgm:t>
    </dgm:pt>
    <dgm:pt modelId="{CB345075-6F78-43A9-9EE8-6A593D71F8D7}" type="sibTrans" cxnId="{4EB3E583-6A7E-4582-B07C-639CFAE559CE}">
      <dgm:prSet/>
      <dgm:spPr/>
      <dgm:t>
        <a:bodyPr/>
        <a:lstStyle/>
        <a:p>
          <a:endParaRPr lang="en-US"/>
        </a:p>
      </dgm:t>
    </dgm:pt>
    <dgm:pt modelId="{6ED5485E-0B8A-47C2-978C-F239CE95C8AE}">
      <dgm:prSet phldrT="[Text]"/>
      <dgm:spPr/>
      <dgm:t>
        <a:bodyPr/>
        <a:lstStyle/>
        <a:p>
          <a:r>
            <a:rPr lang="en-US" dirty="0" smtClean="0"/>
            <a:t>Builds and nourishes all tissues</a:t>
          </a:r>
          <a:endParaRPr lang="en-US" dirty="0"/>
        </a:p>
      </dgm:t>
    </dgm:pt>
    <dgm:pt modelId="{3092CED9-6F24-4235-A72A-A2000413AD01}" type="parTrans" cxnId="{7810728A-A8EF-40C9-BBBD-C6A55BF346CE}">
      <dgm:prSet/>
      <dgm:spPr/>
      <dgm:t>
        <a:bodyPr/>
        <a:lstStyle/>
        <a:p>
          <a:endParaRPr lang="en-US"/>
        </a:p>
      </dgm:t>
    </dgm:pt>
    <dgm:pt modelId="{FD403D48-E934-482E-83A0-0106922D581A}" type="sibTrans" cxnId="{7810728A-A8EF-40C9-BBBD-C6A55BF346CE}">
      <dgm:prSet/>
      <dgm:spPr/>
      <dgm:t>
        <a:bodyPr/>
        <a:lstStyle/>
        <a:p>
          <a:endParaRPr lang="en-US"/>
        </a:p>
      </dgm:t>
    </dgm:pt>
    <dgm:pt modelId="{6871B56E-4843-489F-94AF-5BF18FB9DA22}">
      <dgm:prSet phldrT="[Text]"/>
      <dgm:spPr/>
      <dgm:t>
        <a:bodyPr/>
        <a:lstStyle/>
        <a:p>
          <a:r>
            <a:rPr lang="en-US" dirty="0" smtClean="0"/>
            <a:t>Improves circulation and complexion</a:t>
          </a:r>
          <a:endParaRPr lang="en-US" dirty="0"/>
        </a:p>
      </dgm:t>
    </dgm:pt>
    <dgm:pt modelId="{1DED2951-1058-4E53-9DFF-A5CCFA8EC51A}" type="parTrans" cxnId="{9A3AD3A4-837F-4D28-8E67-0FF4A5694E1F}">
      <dgm:prSet/>
      <dgm:spPr/>
      <dgm:t>
        <a:bodyPr/>
        <a:lstStyle/>
        <a:p>
          <a:endParaRPr lang="en-US"/>
        </a:p>
      </dgm:t>
    </dgm:pt>
    <dgm:pt modelId="{D7C52982-214E-4C0C-A194-B29CE4CA6278}" type="sibTrans" cxnId="{9A3AD3A4-837F-4D28-8E67-0FF4A5694E1F}">
      <dgm:prSet/>
      <dgm:spPr/>
      <dgm:t>
        <a:bodyPr/>
        <a:lstStyle/>
        <a:p>
          <a:endParaRPr lang="en-US"/>
        </a:p>
      </dgm:t>
    </dgm:pt>
    <dgm:pt modelId="{7EFA5580-D69B-4F0C-B5D9-6C87A5AA25FC}">
      <dgm:prSet phldrT="[Text]"/>
      <dgm:spPr/>
      <dgm:t>
        <a:bodyPr/>
        <a:lstStyle/>
        <a:p>
          <a:r>
            <a:rPr lang="en-US" dirty="0" smtClean="0"/>
            <a:t>Mitigates poisons and strengthens heart</a:t>
          </a:r>
          <a:endParaRPr lang="en-US" dirty="0"/>
        </a:p>
      </dgm:t>
    </dgm:pt>
    <dgm:pt modelId="{2F4752A6-9027-4C04-9444-16902232948A}" type="parTrans" cxnId="{BABFDBB3-9659-4C68-8122-5D5A6E9B62B1}">
      <dgm:prSet/>
      <dgm:spPr/>
      <dgm:t>
        <a:bodyPr/>
        <a:lstStyle/>
        <a:p>
          <a:endParaRPr lang="en-US"/>
        </a:p>
      </dgm:t>
    </dgm:pt>
    <dgm:pt modelId="{CE2CD0FA-C88A-4496-88DA-1F4BAC33476D}" type="sibTrans" cxnId="{BABFDBB3-9659-4C68-8122-5D5A6E9B62B1}">
      <dgm:prSet/>
      <dgm:spPr/>
      <dgm:t>
        <a:bodyPr/>
        <a:lstStyle/>
        <a:p>
          <a:endParaRPr lang="en-US"/>
        </a:p>
      </dgm:t>
    </dgm:pt>
    <dgm:pt modelId="{77CBEC40-CBEC-4E4B-A5B4-09895E3349BC}">
      <dgm:prSet phldrT="[Text]"/>
      <dgm:spPr/>
      <dgm:t>
        <a:bodyPr/>
        <a:lstStyle/>
        <a:p>
          <a:r>
            <a:rPr lang="en-US" dirty="0" smtClean="0"/>
            <a:t>Relieves: thirst, heartburn</a:t>
          </a:r>
          <a:endParaRPr lang="en-US" dirty="0"/>
        </a:p>
      </dgm:t>
    </dgm:pt>
    <dgm:pt modelId="{E09FE19C-6422-4CBE-BAD1-D23567D1A888}" type="parTrans" cxnId="{8A4BE6FF-39D0-4437-9E3B-5AEB9B952C16}">
      <dgm:prSet/>
      <dgm:spPr/>
      <dgm:t>
        <a:bodyPr/>
        <a:lstStyle/>
        <a:p>
          <a:endParaRPr lang="en-US"/>
        </a:p>
      </dgm:t>
    </dgm:pt>
    <dgm:pt modelId="{0FB67C85-D832-44B1-BAB1-38A2027F386F}" type="sibTrans" cxnId="{8A4BE6FF-39D0-4437-9E3B-5AEB9B952C16}">
      <dgm:prSet/>
      <dgm:spPr/>
      <dgm:t>
        <a:bodyPr/>
        <a:lstStyle/>
        <a:p>
          <a:endParaRPr lang="en-US"/>
        </a:p>
      </dgm:t>
    </dgm:pt>
    <dgm:pt modelId="{7637FDDD-8A15-4677-A737-D2706445C19F}">
      <dgm:prSet phldrT="[Text]"/>
      <dgm:spPr/>
      <dgm:t>
        <a:bodyPr/>
        <a:lstStyle/>
        <a:p>
          <a:r>
            <a:rPr lang="en-US" dirty="0" smtClean="0"/>
            <a:t>Increases breast milk</a:t>
          </a:r>
          <a:endParaRPr lang="en-US" dirty="0"/>
        </a:p>
      </dgm:t>
    </dgm:pt>
    <dgm:pt modelId="{8D2648EC-2F78-43DE-85E3-EA97A2E5CED4}" type="parTrans" cxnId="{2257214D-9DAA-4FDE-B6E3-13B76FFBF8A8}">
      <dgm:prSet/>
      <dgm:spPr/>
      <dgm:t>
        <a:bodyPr/>
        <a:lstStyle/>
        <a:p>
          <a:endParaRPr lang="en-US"/>
        </a:p>
      </dgm:t>
    </dgm:pt>
    <dgm:pt modelId="{7369C34C-380A-4189-A36F-2B799B2664D6}" type="sibTrans" cxnId="{2257214D-9DAA-4FDE-B6E3-13B76FFBF8A8}">
      <dgm:prSet/>
      <dgm:spPr/>
      <dgm:t>
        <a:bodyPr/>
        <a:lstStyle/>
        <a:p>
          <a:endParaRPr lang="en-US"/>
        </a:p>
      </dgm:t>
    </dgm:pt>
    <dgm:pt modelId="{CBABAE4E-B864-4314-B4F0-CDC77539C3B8}">
      <dgm:prSet phldrT="[Text]"/>
      <dgm:spPr/>
      <dgm:t>
        <a:bodyPr/>
        <a:lstStyle/>
        <a:p>
          <a:r>
            <a:rPr lang="en-US" dirty="0" smtClean="0"/>
            <a:t>Excess: obesity, weak digestion, head ache, cough, worms</a:t>
          </a:r>
          <a:endParaRPr lang="en-US" dirty="0"/>
        </a:p>
      </dgm:t>
    </dgm:pt>
    <dgm:pt modelId="{0930A880-1C70-4986-8033-DFB7E470400A}" type="parTrans" cxnId="{F438D8CD-C5BB-43B4-96A9-9AF7F6BB7C8F}">
      <dgm:prSet/>
      <dgm:spPr/>
      <dgm:t>
        <a:bodyPr/>
        <a:lstStyle/>
        <a:p>
          <a:endParaRPr lang="en-US"/>
        </a:p>
      </dgm:t>
    </dgm:pt>
    <dgm:pt modelId="{B027BFA6-0138-49E1-B6D2-E618F5099BF6}" type="sibTrans" cxnId="{F438D8CD-C5BB-43B4-96A9-9AF7F6BB7C8F}">
      <dgm:prSet/>
      <dgm:spPr/>
      <dgm:t>
        <a:bodyPr/>
        <a:lstStyle/>
        <a:p>
          <a:endParaRPr lang="en-US"/>
        </a:p>
      </dgm:t>
    </dgm:pt>
    <dgm:pt modelId="{D16C9842-6ECA-4A99-B191-6417A192C6D7}">
      <dgm:prSet phldrT="[Text]"/>
      <dgm:spPr/>
      <dgm:t>
        <a:bodyPr/>
        <a:lstStyle/>
        <a:p>
          <a:r>
            <a:rPr lang="en-US" dirty="0" smtClean="0"/>
            <a:t>Stimulates acidic stomach secretions</a:t>
          </a:r>
          <a:endParaRPr lang="en-US" dirty="0"/>
        </a:p>
      </dgm:t>
    </dgm:pt>
    <dgm:pt modelId="{E7E68F2B-3347-4CEF-A53F-8A9E6B2D54CB}" type="parTrans" cxnId="{5A0AD48A-6E48-40A6-B6D5-0A19A18692D4}">
      <dgm:prSet/>
      <dgm:spPr/>
      <dgm:t>
        <a:bodyPr/>
        <a:lstStyle/>
        <a:p>
          <a:endParaRPr lang="en-US"/>
        </a:p>
      </dgm:t>
    </dgm:pt>
    <dgm:pt modelId="{91F01752-3DB0-4C4E-9537-4FD132B2CAC9}" type="sibTrans" cxnId="{5A0AD48A-6E48-40A6-B6D5-0A19A18692D4}">
      <dgm:prSet/>
      <dgm:spPr/>
      <dgm:t>
        <a:bodyPr/>
        <a:lstStyle/>
        <a:p>
          <a:endParaRPr lang="en-US"/>
        </a:p>
      </dgm:t>
    </dgm:pt>
    <dgm:pt modelId="{F786D41B-4142-4D23-9689-B7648FE714CD}">
      <dgm:prSet phldrT="[Text]"/>
      <dgm:spPr/>
      <dgm:t>
        <a:bodyPr/>
        <a:lstStyle/>
        <a:p>
          <a:r>
            <a:rPr lang="en-US" dirty="0" smtClean="0"/>
            <a:t>Kindles hunger and helps digestion, reduces gas</a:t>
          </a:r>
          <a:endParaRPr lang="en-US" dirty="0"/>
        </a:p>
      </dgm:t>
    </dgm:pt>
    <dgm:pt modelId="{49E1998F-91E6-4BB1-A66C-B9FE0C25A42F}" type="parTrans" cxnId="{02FE0A36-1347-4E64-B29D-AF3F6EDA7826}">
      <dgm:prSet/>
      <dgm:spPr/>
      <dgm:t>
        <a:bodyPr/>
        <a:lstStyle/>
        <a:p>
          <a:endParaRPr lang="en-US"/>
        </a:p>
      </dgm:t>
    </dgm:pt>
    <dgm:pt modelId="{C889A2E8-D29E-45E4-A45F-05E1E40DF174}" type="sibTrans" cxnId="{02FE0A36-1347-4E64-B29D-AF3F6EDA7826}">
      <dgm:prSet/>
      <dgm:spPr/>
      <dgm:t>
        <a:bodyPr/>
        <a:lstStyle/>
        <a:p>
          <a:endParaRPr lang="en-US"/>
        </a:p>
      </dgm:t>
    </dgm:pt>
    <dgm:pt modelId="{7E4222CB-26F8-448D-8610-A462923F5866}">
      <dgm:prSet phldrT="[Text]"/>
      <dgm:spPr/>
      <dgm:t>
        <a:bodyPr/>
        <a:lstStyle/>
        <a:p>
          <a:r>
            <a:rPr lang="en-US" dirty="0" smtClean="0"/>
            <a:t>Increases circulation and sharpens the senses</a:t>
          </a:r>
          <a:endParaRPr lang="en-US" dirty="0"/>
        </a:p>
      </dgm:t>
    </dgm:pt>
    <dgm:pt modelId="{71BBE429-3533-4E84-BD86-FE14E6F24755}" type="parTrans" cxnId="{DD5E0949-FB7E-44BE-BD05-6FB5A07A01A4}">
      <dgm:prSet/>
      <dgm:spPr/>
      <dgm:t>
        <a:bodyPr/>
        <a:lstStyle/>
        <a:p>
          <a:endParaRPr lang="en-US"/>
        </a:p>
      </dgm:t>
    </dgm:pt>
    <dgm:pt modelId="{56C46666-8A01-4E22-BDA8-4DB0BDA1FD38}" type="sibTrans" cxnId="{DD5E0949-FB7E-44BE-BD05-6FB5A07A01A4}">
      <dgm:prSet/>
      <dgm:spPr/>
      <dgm:t>
        <a:bodyPr/>
        <a:lstStyle/>
        <a:p>
          <a:endParaRPr lang="en-US"/>
        </a:p>
      </dgm:t>
    </dgm:pt>
    <dgm:pt modelId="{4D6DB12D-F343-402D-B6B6-2A4E54959AEA}">
      <dgm:prSet phldrT="[Text]"/>
      <dgm:spPr/>
      <dgm:t>
        <a:bodyPr/>
        <a:lstStyle/>
        <a:p>
          <a:r>
            <a:rPr lang="en-US" dirty="0" smtClean="0"/>
            <a:t>Excess: defects in vision, bleeding diseases, paleness, itching, severe thirst</a:t>
          </a:r>
          <a:endParaRPr lang="en-US" dirty="0"/>
        </a:p>
      </dgm:t>
    </dgm:pt>
    <dgm:pt modelId="{BF5B4B90-FFAD-47CC-9EB7-A9792B8C75E2}" type="parTrans" cxnId="{D7C0CDAD-625C-41A3-94B0-A50BFF11481A}">
      <dgm:prSet/>
      <dgm:spPr/>
      <dgm:t>
        <a:bodyPr/>
        <a:lstStyle/>
        <a:p>
          <a:endParaRPr lang="en-US"/>
        </a:p>
      </dgm:t>
    </dgm:pt>
    <dgm:pt modelId="{B3328D27-E1A1-4B9D-89D0-E57E83F716C9}" type="sibTrans" cxnId="{D7C0CDAD-625C-41A3-94B0-A50BFF11481A}">
      <dgm:prSet/>
      <dgm:spPr/>
      <dgm:t>
        <a:bodyPr/>
        <a:lstStyle/>
        <a:p>
          <a:endParaRPr lang="en-US"/>
        </a:p>
      </dgm:t>
    </dgm:pt>
    <dgm:pt modelId="{17641D76-616D-41E1-85D2-838193C15F17}">
      <dgm:prSet phldrT="[Text]"/>
      <dgm:spPr/>
      <dgm:t>
        <a:bodyPr/>
        <a:lstStyle/>
        <a:p>
          <a:r>
            <a:rPr lang="en-US" dirty="0" smtClean="0"/>
            <a:t>Strengthens agni (deepana) and improves digestion (pachana)</a:t>
          </a:r>
          <a:endParaRPr lang="en-US" dirty="0"/>
        </a:p>
      </dgm:t>
    </dgm:pt>
    <dgm:pt modelId="{31F25555-8CF0-484F-912A-CD92A9E262D9}" type="parTrans" cxnId="{273E1CFA-6C6E-467A-A644-7FE103B1C68D}">
      <dgm:prSet/>
      <dgm:spPr/>
      <dgm:t>
        <a:bodyPr/>
        <a:lstStyle/>
        <a:p>
          <a:endParaRPr lang="en-US"/>
        </a:p>
      </dgm:t>
    </dgm:pt>
    <dgm:pt modelId="{3C6B009C-AB78-4004-84BA-02604CEAFFC8}" type="sibTrans" cxnId="{273E1CFA-6C6E-467A-A644-7FE103B1C68D}">
      <dgm:prSet/>
      <dgm:spPr/>
      <dgm:t>
        <a:bodyPr/>
        <a:lstStyle/>
        <a:p>
          <a:endParaRPr lang="en-US"/>
        </a:p>
      </dgm:t>
    </dgm:pt>
    <dgm:pt modelId="{BDF3835E-DD10-44CA-9DE2-F5158E166C1B}">
      <dgm:prSet phldrT="[Text]"/>
      <dgm:spPr/>
      <dgm:t>
        <a:bodyPr/>
        <a:lstStyle/>
        <a:p>
          <a:r>
            <a:rPr lang="en-US" dirty="0" smtClean="0"/>
            <a:t>Maintains proper electrolyte balance</a:t>
          </a:r>
          <a:endParaRPr lang="en-US" dirty="0"/>
        </a:p>
      </dgm:t>
    </dgm:pt>
    <dgm:pt modelId="{A1083D77-E830-4FD2-9DD7-A4AA67DD4710}" type="parTrans" cxnId="{3EBBA3F4-8780-49CB-B4D3-FB3720CB1830}">
      <dgm:prSet/>
      <dgm:spPr/>
      <dgm:t>
        <a:bodyPr/>
        <a:lstStyle/>
        <a:p>
          <a:endParaRPr lang="en-US"/>
        </a:p>
      </dgm:t>
    </dgm:pt>
    <dgm:pt modelId="{9A885B4D-27E7-4AF9-B928-F434C1DD7D1A}" type="sibTrans" cxnId="{3EBBA3F4-8780-49CB-B4D3-FB3720CB1830}">
      <dgm:prSet/>
      <dgm:spPr/>
      <dgm:t>
        <a:bodyPr/>
        <a:lstStyle/>
        <a:p>
          <a:endParaRPr lang="en-US"/>
        </a:p>
      </dgm:t>
    </dgm:pt>
    <dgm:pt modelId="{90C3D500-A0FC-49A1-B1C5-EDA2BBB8F0FF}">
      <dgm:prSet phldrT="[Text]"/>
      <dgm:spPr/>
      <dgm:t>
        <a:bodyPr/>
        <a:lstStyle/>
        <a:p>
          <a:r>
            <a:rPr lang="en-US" dirty="0" smtClean="0"/>
            <a:t>Reduces stiffness, hardness and removes blockages</a:t>
          </a:r>
          <a:endParaRPr lang="en-US" dirty="0"/>
        </a:p>
      </dgm:t>
    </dgm:pt>
    <dgm:pt modelId="{29858372-42C4-4426-B998-32D3EBA54290}" type="parTrans" cxnId="{0996B63D-3C34-488D-8C9A-AC07C398CEA3}">
      <dgm:prSet/>
      <dgm:spPr/>
      <dgm:t>
        <a:bodyPr/>
        <a:lstStyle/>
        <a:p>
          <a:endParaRPr lang="en-US"/>
        </a:p>
      </dgm:t>
    </dgm:pt>
    <dgm:pt modelId="{1F8585F0-5E30-430B-BDC7-58F6375B1DCF}" type="sibTrans" cxnId="{0996B63D-3C34-488D-8C9A-AC07C398CEA3}">
      <dgm:prSet/>
      <dgm:spPr/>
      <dgm:t>
        <a:bodyPr/>
        <a:lstStyle/>
        <a:p>
          <a:endParaRPr lang="en-US"/>
        </a:p>
      </dgm:t>
    </dgm:pt>
    <dgm:pt modelId="{A6E8D44F-13E5-43DA-85E4-F0E956C7C5B9}">
      <dgm:prSet phldrT="[Text]"/>
      <dgm:spPr/>
      <dgm:t>
        <a:bodyPr/>
        <a:lstStyle/>
        <a:p>
          <a:r>
            <a:rPr lang="en-US" dirty="0" smtClean="0"/>
            <a:t>Calming to the nerves – relieves spasms</a:t>
          </a:r>
          <a:endParaRPr lang="en-US" dirty="0"/>
        </a:p>
      </dgm:t>
    </dgm:pt>
    <dgm:pt modelId="{3FE4D339-DCE2-4695-A135-986411B5ABF2}" type="parTrans" cxnId="{46AED01C-37D4-44FB-BB6A-503D4246A2E5}">
      <dgm:prSet/>
      <dgm:spPr/>
      <dgm:t>
        <a:bodyPr/>
        <a:lstStyle/>
        <a:p>
          <a:endParaRPr lang="en-US"/>
        </a:p>
      </dgm:t>
    </dgm:pt>
    <dgm:pt modelId="{5546EA27-A8D4-45DA-8C92-249E4599DA9B}" type="sibTrans" cxnId="{46AED01C-37D4-44FB-BB6A-503D4246A2E5}">
      <dgm:prSet/>
      <dgm:spPr/>
      <dgm:t>
        <a:bodyPr/>
        <a:lstStyle/>
        <a:p>
          <a:endParaRPr lang="en-US"/>
        </a:p>
      </dgm:t>
    </dgm:pt>
    <dgm:pt modelId="{A0283331-C461-4A90-AB9B-E1A55D8D9ED6}">
      <dgm:prSet phldrT="[Text]"/>
      <dgm:spPr/>
      <dgm:t>
        <a:bodyPr/>
        <a:lstStyle/>
        <a:p>
          <a:r>
            <a:rPr lang="en-US" dirty="0" smtClean="0"/>
            <a:t>Excess: water retention, vitiates the blood, makes gray hairs, baldness, reduces strength and ojas</a:t>
          </a:r>
          <a:endParaRPr lang="en-US" dirty="0"/>
        </a:p>
      </dgm:t>
    </dgm:pt>
    <dgm:pt modelId="{63EA8018-BDA6-4655-A6C9-494E8CBAF310}" type="parTrans" cxnId="{E33F1E84-C5A2-42D8-8E16-FB0556D95A56}">
      <dgm:prSet/>
      <dgm:spPr/>
      <dgm:t>
        <a:bodyPr/>
        <a:lstStyle/>
        <a:p>
          <a:endParaRPr lang="en-US"/>
        </a:p>
      </dgm:t>
    </dgm:pt>
    <dgm:pt modelId="{EFE82F35-EC81-470C-858D-8BAB30693582}" type="sibTrans" cxnId="{E33F1E84-C5A2-42D8-8E16-FB0556D95A56}">
      <dgm:prSet/>
      <dgm:spPr/>
      <dgm:t>
        <a:bodyPr/>
        <a:lstStyle/>
        <a:p>
          <a:endParaRPr lang="en-US"/>
        </a:p>
      </dgm:t>
    </dgm:pt>
    <dgm:pt modelId="{8040982F-8206-46C9-AB20-91259433937D}" type="pres">
      <dgm:prSet presAssocID="{91D1B2AE-B9F4-4706-A3DD-D8874E962762}" presName="linear" presStyleCnt="0">
        <dgm:presLayoutVars>
          <dgm:animLvl val="lvl"/>
          <dgm:resizeHandles val="exact"/>
        </dgm:presLayoutVars>
      </dgm:prSet>
      <dgm:spPr/>
      <dgm:t>
        <a:bodyPr/>
        <a:lstStyle/>
        <a:p>
          <a:endParaRPr lang="en-US"/>
        </a:p>
      </dgm:t>
    </dgm:pt>
    <dgm:pt modelId="{173D2334-F938-4CE5-9D7A-2539A763A7E9}" type="pres">
      <dgm:prSet presAssocID="{9B8B0387-96C1-4020-BF5C-0BE10D554B52}" presName="parentText" presStyleLbl="node1" presStyleIdx="0" presStyleCnt="3" custScaleY="98213">
        <dgm:presLayoutVars>
          <dgm:chMax val="0"/>
          <dgm:bulletEnabled val="1"/>
        </dgm:presLayoutVars>
      </dgm:prSet>
      <dgm:spPr/>
      <dgm:t>
        <a:bodyPr/>
        <a:lstStyle/>
        <a:p>
          <a:endParaRPr lang="en-US"/>
        </a:p>
      </dgm:t>
    </dgm:pt>
    <dgm:pt modelId="{2A6C1E56-3AE3-4B48-9ADA-9E068A15CF3E}" type="pres">
      <dgm:prSet presAssocID="{9B8B0387-96C1-4020-BF5C-0BE10D554B52}" presName="childText" presStyleLbl="revTx" presStyleIdx="0" presStyleCnt="3">
        <dgm:presLayoutVars>
          <dgm:bulletEnabled val="1"/>
        </dgm:presLayoutVars>
      </dgm:prSet>
      <dgm:spPr/>
      <dgm:t>
        <a:bodyPr/>
        <a:lstStyle/>
        <a:p>
          <a:endParaRPr lang="en-US"/>
        </a:p>
      </dgm:t>
    </dgm:pt>
    <dgm:pt modelId="{9D60AF9E-DBA0-487E-BA45-00BAA1A3B3FB}" type="pres">
      <dgm:prSet presAssocID="{08178EC9-FFE9-40B2-B74C-5D2808ADF43F}" presName="parentText" presStyleLbl="node1" presStyleIdx="1" presStyleCnt="3">
        <dgm:presLayoutVars>
          <dgm:chMax val="0"/>
          <dgm:bulletEnabled val="1"/>
        </dgm:presLayoutVars>
      </dgm:prSet>
      <dgm:spPr/>
      <dgm:t>
        <a:bodyPr/>
        <a:lstStyle/>
        <a:p>
          <a:endParaRPr lang="en-US"/>
        </a:p>
      </dgm:t>
    </dgm:pt>
    <dgm:pt modelId="{0F619DF7-29B3-4A77-8888-FFE2F6361B3E}" type="pres">
      <dgm:prSet presAssocID="{08178EC9-FFE9-40B2-B74C-5D2808ADF43F}" presName="childText" presStyleLbl="revTx" presStyleIdx="1" presStyleCnt="3">
        <dgm:presLayoutVars>
          <dgm:bulletEnabled val="1"/>
        </dgm:presLayoutVars>
      </dgm:prSet>
      <dgm:spPr/>
      <dgm:t>
        <a:bodyPr/>
        <a:lstStyle/>
        <a:p>
          <a:endParaRPr lang="en-US"/>
        </a:p>
      </dgm:t>
    </dgm:pt>
    <dgm:pt modelId="{88D3B66D-4119-4468-A795-F72F89F2DE76}" type="pres">
      <dgm:prSet presAssocID="{83DD57FB-A7B4-4935-96B7-E149309756B1}" presName="parentText" presStyleLbl="node1" presStyleIdx="2" presStyleCnt="3">
        <dgm:presLayoutVars>
          <dgm:chMax val="0"/>
          <dgm:bulletEnabled val="1"/>
        </dgm:presLayoutVars>
      </dgm:prSet>
      <dgm:spPr/>
      <dgm:t>
        <a:bodyPr/>
        <a:lstStyle/>
        <a:p>
          <a:endParaRPr lang="en-US"/>
        </a:p>
      </dgm:t>
    </dgm:pt>
    <dgm:pt modelId="{ECBB59B2-BCE6-40A6-9464-4F8701B4E135}" type="pres">
      <dgm:prSet presAssocID="{83DD57FB-A7B4-4935-96B7-E149309756B1}" presName="childText" presStyleLbl="revTx" presStyleIdx="2" presStyleCnt="3" custScaleY="101810">
        <dgm:presLayoutVars>
          <dgm:bulletEnabled val="1"/>
        </dgm:presLayoutVars>
      </dgm:prSet>
      <dgm:spPr/>
      <dgm:t>
        <a:bodyPr/>
        <a:lstStyle/>
        <a:p>
          <a:endParaRPr lang="en-US"/>
        </a:p>
      </dgm:t>
    </dgm:pt>
  </dgm:ptLst>
  <dgm:cxnLst>
    <dgm:cxn modelId="{7810728A-A8EF-40C9-BBBD-C6A55BF346CE}" srcId="{9B8B0387-96C1-4020-BF5C-0BE10D554B52}" destId="{6ED5485E-0B8A-47C2-978C-F239CE95C8AE}" srcOrd="0" destOrd="0" parTransId="{3092CED9-6F24-4235-A72A-A2000413AD01}" sibTransId="{FD403D48-E934-482E-83A0-0106922D581A}"/>
    <dgm:cxn modelId="{7E786F17-8070-41D3-8E39-67620F4AD2EB}" type="presOf" srcId="{77CBEC40-CBEC-4E4B-A5B4-09895E3349BC}" destId="{2A6C1E56-3AE3-4B48-9ADA-9E068A15CF3E}" srcOrd="0" destOrd="3" presId="urn:microsoft.com/office/officeart/2005/8/layout/vList2"/>
    <dgm:cxn modelId="{421C6977-446C-43E2-8A88-CA872809073E}" type="presOf" srcId="{2B3E6283-39EE-4EEC-BB05-21FB8E314064}" destId="{0F619DF7-29B3-4A77-8888-FFE2F6361B3E}" srcOrd="0" destOrd="0" presId="urn:microsoft.com/office/officeart/2005/8/layout/vList2"/>
    <dgm:cxn modelId="{1F358E5E-7773-498B-8EA4-11F7B96303F0}" type="presOf" srcId="{A6E8D44F-13E5-43DA-85E4-F0E956C7C5B9}" destId="{ECBB59B2-BCE6-40A6-9464-4F8701B4E135}" srcOrd="0" destOrd="4" presId="urn:microsoft.com/office/officeart/2005/8/layout/vList2"/>
    <dgm:cxn modelId="{46AED01C-37D4-44FB-BB6A-503D4246A2E5}" srcId="{83DD57FB-A7B4-4935-96B7-E149309756B1}" destId="{A6E8D44F-13E5-43DA-85E4-F0E956C7C5B9}" srcOrd="4" destOrd="0" parTransId="{3FE4D339-DCE2-4695-A135-986411B5ABF2}" sibTransId="{5546EA27-A8D4-45DA-8C92-249E4599DA9B}"/>
    <dgm:cxn modelId="{AFE737BC-495C-40B0-9DB5-AE63C270E320}" srcId="{83DD57FB-A7B4-4935-96B7-E149309756B1}" destId="{D4A26A18-4B67-477B-898E-0C5EB1C1B902}" srcOrd="0" destOrd="0" parTransId="{72A53F71-D1D9-4967-9FA2-DC0D0DEBBAEA}" sibTransId="{51F7A8C0-A01F-4E63-8A46-9BB7A068BF0E}"/>
    <dgm:cxn modelId="{F438D8CD-C5BB-43B4-96A9-9AF7F6BB7C8F}" srcId="{9B8B0387-96C1-4020-BF5C-0BE10D554B52}" destId="{CBABAE4E-B864-4314-B4F0-CDC77539C3B8}" srcOrd="5" destOrd="0" parTransId="{0930A880-1C70-4986-8033-DFB7E470400A}" sibTransId="{B027BFA6-0138-49E1-B6D2-E618F5099BF6}"/>
    <dgm:cxn modelId="{BF685A62-9BEC-43BD-9AC2-5997EB27F6E1}" srcId="{08178EC9-FFE9-40B2-B74C-5D2808ADF43F}" destId="{2B3E6283-39EE-4EEC-BB05-21FB8E314064}" srcOrd="0" destOrd="0" parTransId="{70E39061-72FA-4E79-AB2B-824156F73E8E}" sibTransId="{19BABDC3-51E8-4005-A8C5-C12BE9C04B62}"/>
    <dgm:cxn modelId="{273E1CFA-6C6E-467A-A644-7FE103B1C68D}" srcId="{83DD57FB-A7B4-4935-96B7-E149309756B1}" destId="{17641D76-616D-41E1-85D2-838193C15F17}" srcOrd="1" destOrd="0" parTransId="{31F25555-8CF0-484F-912A-CD92A9E262D9}" sibTransId="{3C6B009C-AB78-4004-84BA-02604CEAFFC8}"/>
    <dgm:cxn modelId="{111646EE-B52D-4DEB-AA55-3B535F8E206F}" type="presOf" srcId="{83DD57FB-A7B4-4935-96B7-E149309756B1}" destId="{88D3B66D-4119-4468-A795-F72F89F2DE76}" srcOrd="0" destOrd="0" presId="urn:microsoft.com/office/officeart/2005/8/layout/vList2"/>
    <dgm:cxn modelId="{1BD8E329-0860-4354-8316-39C378157F5D}" type="presOf" srcId="{6871B56E-4843-489F-94AF-5BF18FB9DA22}" destId="{2A6C1E56-3AE3-4B48-9ADA-9E068A15CF3E}" srcOrd="0" destOrd="1" presId="urn:microsoft.com/office/officeart/2005/8/layout/vList2"/>
    <dgm:cxn modelId="{0996B63D-3C34-488D-8C9A-AC07C398CEA3}" srcId="{83DD57FB-A7B4-4935-96B7-E149309756B1}" destId="{90C3D500-A0FC-49A1-B1C5-EDA2BBB8F0FF}" srcOrd="3" destOrd="0" parTransId="{29858372-42C4-4426-B998-32D3EBA54290}" sibTransId="{1F8585F0-5E30-430B-BDC7-58F6375B1DCF}"/>
    <dgm:cxn modelId="{53D578E7-4CCE-428D-965B-1BB5B57A9783}" type="presOf" srcId="{9B8B0387-96C1-4020-BF5C-0BE10D554B52}" destId="{173D2334-F938-4CE5-9D7A-2539A763A7E9}" srcOrd="0" destOrd="0" presId="urn:microsoft.com/office/officeart/2005/8/layout/vList2"/>
    <dgm:cxn modelId="{02FE0A36-1347-4E64-B29D-AF3F6EDA7826}" srcId="{08178EC9-FFE9-40B2-B74C-5D2808ADF43F}" destId="{F786D41B-4142-4D23-9689-B7648FE714CD}" srcOrd="2" destOrd="0" parTransId="{49E1998F-91E6-4BB1-A66C-B9FE0C25A42F}" sibTransId="{C889A2E8-D29E-45E4-A45F-05E1E40DF174}"/>
    <dgm:cxn modelId="{842E9315-680A-4CB0-9390-4FCE0D6D9882}" type="presOf" srcId="{F786D41B-4142-4D23-9689-B7648FE714CD}" destId="{0F619DF7-29B3-4A77-8888-FFE2F6361B3E}" srcOrd="0" destOrd="2" presId="urn:microsoft.com/office/officeart/2005/8/layout/vList2"/>
    <dgm:cxn modelId="{C6072494-43D8-43C3-B20C-9F35BCFEEDF1}" srcId="{91D1B2AE-B9F4-4706-A3DD-D8874E962762}" destId="{08178EC9-FFE9-40B2-B74C-5D2808ADF43F}" srcOrd="1" destOrd="0" parTransId="{BAF41460-3E07-4C65-A585-5086F48A6E40}" sibTransId="{C56C5AEA-BD2B-4CFA-A380-84D135FF02AF}"/>
    <dgm:cxn modelId="{2257214D-9DAA-4FDE-B6E3-13B76FFBF8A8}" srcId="{9B8B0387-96C1-4020-BF5C-0BE10D554B52}" destId="{7637FDDD-8A15-4677-A737-D2706445C19F}" srcOrd="4" destOrd="0" parTransId="{8D2648EC-2F78-43DE-85E3-EA97A2E5CED4}" sibTransId="{7369C34C-380A-4189-A36F-2B799B2664D6}"/>
    <dgm:cxn modelId="{18D6D893-E30D-456F-9364-F946CAFE7168}" type="presOf" srcId="{6ED5485E-0B8A-47C2-978C-F239CE95C8AE}" destId="{2A6C1E56-3AE3-4B48-9ADA-9E068A15CF3E}" srcOrd="0" destOrd="0" presId="urn:microsoft.com/office/officeart/2005/8/layout/vList2"/>
    <dgm:cxn modelId="{35C9A671-45CA-4DA1-A24A-7274CAD2CB30}" type="presOf" srcId="{08178EC9-FFE9-40B2-B74C-5D2808ADF43F}" destId="{9D60AF9E-DBA0-487E-BA45-00BAA1A3B3FB}" srcOrd="0" destOrd="0" presId="urn:microsoft.com/office/officeart/2005/8/layout/vList2"/>
    <dgm:cxn modelId="{DD5E0949-FB7E-44BE-BD05-6FB5A07A01A4}" srcId="{08178EC9-FFE9-40B2-B74C-5D2808ADF43F}" destId="{7E4222CB-26F8-448D-8610-A462923F5866}" srcOrd="3" destOrd="0" parTransId="{71BBE429-3533-4E84-BD86-FE14E6F24755}" sibTransId="{56C46666-8A01-4E22-BDA8-4DB0BDA1FD38}"/>
    <dgm:cxn modelId="{5A0AD48A-6E48-40A6-B6D5-0A19A18692D4}" srcId="{08178EC9-FFE9-40B2-B74C-5D2808ADF43F}" destId="{D16C9842-6ECA-4A99-B191-6417A192C6D7}" srcOrd="1" destOrd="0" parTransId="{E7E68F2B-3347-4CEF-A53F-8A9E6B2D54CB}" sibTransId="{91F01752-3DB0-4C4E-9537-4FD132B2CAC9}"/>
    <dgm:cxn modelId="{40EAF4E3-C172-46AC-8625-C7BC8CED6251}" type="presOf" srcId="{CBABAE4E-B864-4314-B4F0-CDC77539C3B8}" destId="{2A6C1E56-3AE3-4B48-9ADA-9E068A15CF3E}" srcOrd="0" destOrd="5" presId="urn:microsoft.com/office/officeart/2005/8/layout/vList2"/>
    <dgm:cxn modelId="{24ABBCB3-216E-4673-8CE9-0E41FDB01076}" srcId="{91D1B2AE-B9F4-4706-A3DD-D8874E962762}" destId="{83DD57FB-A7B4-4935-96B7-E149309756B1}" srcOrd="2" destOrd="0" parTransId="{9568B796-F6B8-4BCF-8C03-35604B64B2B0}" sibTransId="{6ED94D39-E463-426C-A212-DDC74249FF53}"/>
    <dgm:cxn modelId="{F42CD88B-456A-4E83-9214-9530BCEBC03F}" type="presOf" srcId="{4D6DB12D-F343-402D-B6B6-2A4E54959AEA}" destId="{0F619DF7-29B3-4A77-8888-FFE2F6361B3E}" srcOrd="0" destOrd="4" presId="urn:microsoft.com/office/officeart/2005/8/layout/vList2"/>
    <dgm:cxn modelId="{E33F1E84-C5A2-42D8-8E16-FB0556D95A56}" srcId="{83DD57FB-A7B4-4935-96B7-E149309756B1}" destId="{A0283331-C461-4A90-AB9B-E1A55D8D9ED6}" srcOrd="5" destOrd="0" parTransId="{63EA8018-BDA6-4655-A6C9-494E8CBAF310}" sibTransId="{EFE82F35-EC81-470C-858D-8BAB30693582}"/>
    <dgm:cxn modelId="{9A3AD3A4-837F-4D28-8E67-0FF4A5694E1F}" srcId="{9B8B0387-96C1-4020-BF5C-0BE10D554B52}" destId="{6871B56E-4843-489F-94AF-5BF18FB9DA22}" srcOrd="1" destOrd="0" parTransId="{1DED2951-1058-4E53-9DFF-A5CCFA8EC51A}" sibTransId="{D7C52982-214E-4C0C-A194-B29CE4CA6278}"/>
    <dgm:cxn modelId="{0DCAD580-3B05-4928-8414-6B4C35269626}" type="presOf" srcId="{A0283331-C461-4A90-AB9B-E1A55D8D9ED6}" destId="{ECBB59B2-BCE6-40A6-9464-4F8701B4E135}" srcOrd="0" destOrd="5" presId="urn:microsoft.com/office/officeart/2005/8/layout/vList2"/>
    <dgm:cxn modelId="{942C012A-4663-4024-936D-7FAA098351E7}" type="presOf" srcId="{D4A26A18-4B67-477B-898E-0C5EB1C1B902}" destId="{ECBB59B2-BCE6-40A6-9464-4F8701B4E135}" srcOrd="0" destOrd="0" presId="urn:microsoft.com/office/officeart/2005/8/layout/vList2"/>
    <dgm:cxn modelId="{1A779492-1589-47E1-AE76-C595977020CB}" type="presOf" srcId="{BDF3835E-DD10-44CA-9DE2-F5158E166C1B}" destId="{ECBB59B2-BCE6-40A6-9464-4F8701B4E135}" srcOrd="0" destOrd="2" presId="urn:microsoft.com/office/officeart/2005/8/layout/vList2"/>
    <dgm:cxn modelId="{109EEC3B-9CC5-4033-805F-ECB098D9C2DD}" type="presOf" srcId="{90C3D500-A0FC-49A1-B1C5-EDA2BBB8F0FF}" destId="{ECBB59B2-BCE6-40A6-9464-4F8701B4E135}" srcOrd="0" destOrd="3" presId="urn:microsoft.com/office/officeart/2005/8/layout/vList2"/>
    <dgm:cxn modelId="{D7C0CDAD-625C-41A3-94B0-A50BFF11481A}" srcId="{08178EC9-FFE9-40B2-B74C-5D2808ADF43F}" destId="{4D6DB12D-F343-402D-B6B6-2A4E54959AEA}" srcOrd="4" destOrd="0" parTransId="{BF5B4B90-FFAD-47CC-9EB7-A9792B8C75E2}" sibTransId="{B3328D27-E1A1-4B9D-89D0-E57E83F716C9}"/>
    <dgm:cxn modelId="{BABFDBB3-9659-4C68-8122-5D5A6E9B62B1}" srcId="{9B8B0387-96C1-4020-BF5C-0BE10D554B52}" destId="{7EFA5580-D69B-4F0C-B5D9-6C87A5AA25FC}" srcOrd="2" destOrd="0" parTransId="{2F4752A6-9027-4C04-9444-16902232948A}" sibTransId="{CE2CD0FA-C88A-4496-88DA-1F4BAC33476D}"/>
    <dgm:cxn modelId="{6CC961A7-FA48-4F84-A092-CE38C1A203A5}" type="presOf" srcId="{91D1B2AE-B9F4-4706-A3DD-D8874E962762}" destId="{8040982F-8206-46C9-AB20-91259433937D}" srcOrd="0" destOrd="0" presId="urn:microsoft.com/office/officeart/2005/8/layout/vList2"/>
    <dgm:cxn modelId="{8A4BE6FF-39D0-4437-9E3B-5AEB9B952C16}" srcId="{9B8B0387-96C1-4020-BF5C-0BE10D554B52}" destId="{77CBEC40-CBEC-4E4B-A5B4-09895E3349BC}" srcOrd="3" destOrd="0" parTransId="{E09FE19C-6422-4CBE-BAD1-D23567D1A888}" sibTransId="{0FB67C85-D832-44B1-BAB1-38A2027F386F}"/>
    <dgm:cxn modelId="{CEA8AA3B-4243-4DB0-835E-5E4987E4701A}" type="presOf" srcId="{7EFA5580-D69B-4F0C-B5D9-6C87A5AA25FC}" destId="{2A6C1E56-3AE3-4B48-9ADA-9E068A15CF3E}" srcOrd="0" destOrd="2" presId="urn:microsoft.com/office/officeart/2005/8/layout/vList2"/>
    <dgm:cxn modelId="{3EBBA3F4-8780-49CB-B4D3-FB3720CB1830}" srcId="{83DD57FB-A7B4-4935-96B7-E149309756B1}" destId="{BDF3835E-DD10-44CA-9DE2-F5158E166C1B}" srcOrd="2" destOrd="0" parTransId="{A1083D77-E830-4FD2-9DD7-A4AA67DD4710}" sibTransId="{9A885B4D-27E7-4AF9-B928-F434C1DD7D1A}"/>
    <dgm:cxn modelId="{A0142AD4-3C70-48E5-ADB7-86AF78F7DA34}" type="presOf" srcId="{17641D76-616D-41E1-85D2-838193C15F17}" destId="{ECBB59B2-BCE6-40A6-9464-4F8701B4E135}" srcOrd="0" destOrd="1" presId="urn:microsoft.com/office/officeart/2005/8/layout/vList2"/>
    <dgm:cxn modelId="{E7DFA067-E897-4486-8AD4-7D19BB2B42EC}" type="presOf" srcId="{7637FDDD-8A15-4677-A737-D2706445C19F}" destId="{2A6C1E56-3AE3-4B48-9ADA-9E068A15CF3E}" srcOrd="0" destOrd="4" presId="urn:microsoft.com/office/officeart/2005/8/layout/vList2"/>
    <dgm:cxn modelId="{4EB3E583-6A7E-4582-B07C-639CFAE559CE}" srcId="{91D1B2AE-B9F4-4706-A3DD-D8874E962762}" destId="{9B8B0387-96C1-4020-BF5C-0BE10D554B52}" srcOrd="0" destOrd="0" parTransId="{8369E33C-3D46-4FF9-9C3E-3C676D926E06}" sibTransId="{CB345075-6F78-43A9-9EE8-6A593D71F8D7}"/>
    <dgm:cxn modelId="{2011B657-C9AC-4473-BAB5-90B9D3328A72}" type="presOf" srcId="{D16C9842-6ECA-4A99-B191-6417A192C6D7}" destId="{0F619DF7-29B3-4A77-8888-FFE2F6361B3E}" srcOrd="0" destOrd="1" presId="urn:microsoft.com/office/officeart/2005/8/layout/vList2"/>
    <dgm:cxn modelId="{8EE0499E-D651-40D0-AE75-BA65633C9379}" type="presOf" srcId="{7E4222CB-26F8-448D-8610-A462923F5866}" destId="{0F619DF7-29B3-4A77-8888-FFE2F6361B3E}" srcOrd="0" destOrd="3" presId="urn:microsoft.com/office/officeart/2005/8/layout/vList2"/>
    <dgm:cxn modelId="{3ECC8904-849A-47B4-96F1-A41454ABA01C}" type="presParOf" srcId="{8040982F-8206-46C9-AB20-91259433937D}" destId="{173D2334-F938-4CE5-9D7A-2539A763A7E9}" srcOrd="0" destOrd="0" presId="urn:microsoft.com/office/officeart/2005/8/layout/vList2"/>
    <dgm:cxn modelId="{C9F720E6-03AA-4953-8AD9-93433ADE2C71}" type="presParOf" srcId="{8040982F-8206-46C9-AB20-91259433937D}" destId="{2A6C1E56-3AE3-4B48-9ADA-9E068A15CF3E}" srcOrd="1" destOrd="0" presId="urn:microsoft.com/office/officeart/2005/8/layout/vList2"/>
    <dgm:cxn modelId="{5E49E321-E98A-4123-AFF5-7B4479662713}" type="presParOf" srcId="{8040982F-8206-46C9-AB20-91259433937D}" destId="{9D60AF9E-DBA0-487E-BA45-00BAA1A3B3FB}" srcOrd="2" destOrd="0" presId="urn:microsoft.com/office/officeart/2005/8/layout/vList2"/>
    <dgm:cxn modelId="{2B3EEEB3-C8FD-46EC-874E-C331D4398042}" type="presParOf" srcId="{8040982F-8206-46C9-AB20-91259433937D}" destId="{0F619DF7-29B3-4A77-8888-FFE2F6361B3E}" srcOrd="3" destOrd="0" presId="urn:microsoft.com/office/officeart/2005/8/layout/vList2"/>
    <dgm:cxn modelId="{D8614386-C299-4A71-9CB5-7B8C8CDF26C6}" type="presParOf" srcId="{8040982F-8206-46C9-AB20-91259433937D}" destId="{88D3B66D-4119-4468-A795-F72F89F2DE76}" srcOrd="4" destOrd="0" presId="urn:microsoft.com/office/officeart/2005/8/layout/vList2"/>
    <dgm:cxn modelId="{EA7F5125-E076-48B8-B12B-5A1892456FD3}" type="presParOf" srcId="{8040982F-8206-46C9-AB20-91259433937D}" destId="{ECBB59B2-BCE6-40A6-9464-4F8701B4E13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1F1CFDD-E64B-497C-86D5-E488970816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A2C43F1-E16D-43D5-ACBD-E4E217F81A23}">
      <dgm:prSet phldrT="[Text]"/>
      <dgm:spPr/>
      <dgm:t>
        <a:bodyPr/>
        <a:lstStyle/>
        <a:p>
          <a:r>
            <a:rPr lang="en-US" dirty="0" smtClean="0"/>
            <a:t>  Pungent	(Fire + Air)		K-  VP+</a:t>
          </a:r>
        </a:p>
      </dgm:t>
    </dgm:pt>
    <dgm:pt modelId="{1E1E53A9-49E2-4E97-86C2-26E8E0BDC560}" type="parTrans" cxnId="{C876506C-88E7-455D-9446-6398CD1CA305}">
      <dgm:prSet/>
      <dgm:spPr/>
      <dgm:t>
        <a:bodyPr/>
        <a:lstStyle/>
        <a:p>
          <a:endParaRPr lang="en-US"/>
        </a:p>
      </dgm:t>
    </dgm:pt>
    <dgm:pt modelId="{32F46AC3-5F31-4099-A8F0-3518EF9CDF54}" type="sibTrans" cxnId="{C876506C-88E7-455D-9446-6398CD1CA305}">
      <dgm:prSet/>
      <dgm:spPr/>
      <dgm:t>
        <a:bodyPr/>
        <a:lstStyle/>
        <a:p>
          <a:endParaRPr lang="en-US"/>
        </a:p>
      </dgm:t>
    </dgm:pt>
    <dgm:pt modelId="{1361A961-3F28-4525-8DE3-E44141BB0283}">
      <dgm:prSet phldrT="[Text]"/>
      <dgm:spPr/>
      <dgm:t>
        <a:bodyPr/>
        <a:lstStyle/>
        <a:p>
          <a:r>
            <a:rPr lang="en-US" dirty="0" smtClean="0"/>
            <a:t>  Astringent	(Air + Earth)		V-  KP+</a:t>
          </a:r>
          <a:endParaRPr lang="en-US" dirty="0"/>
        </a:p>
      </dgm:t>
    </dgm:pt>
    <dgm:pt modelId="{99E8B15B-495C-4AC1-A0E8-1EFE841368CA}" type="parTrans" cxnId="{3E607F40-3ED5-4628-9FF8-6C0B9752484A}">
      <dgm:prSet/>
      <dgm:spPr/>
      <dgm:t>
        <a:bodyPr/>
        <a:lstStyle/>
        <a:p>
          <a:endParaRPr lang="en-US"/>
        </a:p>
      </dgm:t>
    </dgm:pt>
    <dgm:pt modelId="{4501FDDB-8B45-498E-986B-946CA4E39293}" type="sibTrans" cxnId="{3E607F40-3ED5-4628-9FF8-6C0B9752484A}">
      <dgm:prSet/>
      <dgm:spPr/>
      <dgm:t>
        <a:bodyPr/>
        <a:lstStyle/>
        <a:p>
          <a:endParaRPr lang="en-US"/>
        </a:p>
      </dgm:t>
    </dgm:pt>
    <dgm:pt modelId="{37475A63-0C36-4D9B-9BA8-75A4FB32FBDE}">
      <dgm:prSet phldrT="[Text]"/>
      <dgm:spPr/>
      <dgm:t>
        <a:bodyPr/>
        <a:lstStyle/>
        <a:p>
          <a:r>
            <a:rPr lang="en-US" dirty="0" smtClean="0"/>
            <a:t>  Bitter		(Air + Space)		PK-  V+</a:t>
          </a:r>
          <a:endParaRPr lang="en-US" dirty="0"/>
        </a:p>
      </dgm:t>
    </dgm:pt>
    <dgm:pt modelId="{BDDA131C-EFB0-4904-80D0-51974E5E12AF}" type="parTrans" cxnId="{44D851FD-2008-439C-AACB-34B3BCE73963}">
      <dgm:prSet/>
      <dgm:spPr/>
      <dgm:t>
        <a:bodyPr/>
        <a:lstStyle/>
        <a:p>
          <a:endParaRPr lang="en-US"/>
        </a:p>
      </dgm:t>
    </dgm:pt>
    <dgm:pt modelId="{6BEAF358-461D-4AF3-A6C9-1DDE5228E64A}" type="sibTrans" cxnId="{44D851FD-2008-439C-AACB-34B3BCE73963}">
      <dgm:prSet/>
      <dgm:spPr/>
      <dgm:t>
        <a:bodyPr/>
        <a:lstStyle/>
        <a:p>
          <a:endParaRPr lang="en-US"/>
        </a:p>
      </dgm:t>
    </dgm:pt>
    <dgm:pt modelId="{D5DA950C-517F-4AA2-8A51-DFC71498B2B2}">
      <dgm:prSet phldrT="[Text]"/>
      <dgm:spPr/>
      <dgm:t>
        <a:bodyPr/>
        <a:lstStyle/>
        <a:p>
          <a:r>
            <a:rPr lang="en-US" dirty="0" smtClean="0"/>
            <a:t>Helps digestion and absorption, improves metabolism</a:t>
          </a:r>
        </a:p>
      </dgm:t>
    </dgm:pt>
    <dgm:pt modelId="{0348DA79-7240-43FD-91BB-6A81956FD7F7}" type="parTrans" cxnId="{B7158435-4F83-430B-BCEA-BD38B20B0D75}">
      <dgm:prSet/>
      <dgm:spPr/>
      <dgm:t>
        <a:bodyPr/>
        <a:lstStyle/>
        <a:p>
          <a:endParaRPr lang="en-US"/>
        </a:p>
      </dgm:t>
    </dgm:pt>
    <dgm:pt modelId="{8ACCFF55-36BD-4350-A140-E2EFB4F7BA2B}" type="sibTrans" cxnId="{B7158435-4F83-430B-BCEA-BD38B20B0D75}">
      <dgm:prSet/>
      <dgm:spPr/>
      <dgm:t>
        <a:bodyPr/>
        <a:lstStyle/>
        <a:p>
          <a:endParaRPr lang="en-US"/>
        </a:p>
      </dgm:t>
    </dgm:pt>
    <dgm:pt modelId="{6DF04BCC-8F6C-4758-A4F3-84B5080E59C5}">
      <dgm:prSet phldrT="[Text]"/>
      <dgm:spPr/>
      <dgm:t>
        <a:bodyPr/>
        <a:lstStyle/>
        <a:p>
          <a:r>
            <a:rPr lang="en-US" dirty="0" smtClean="0"/>
            <a:t>Reduces congestion, relieves pain and muscle tension</a:t>
          </a:r>
        </a:p>
      </dgm:t>
    </dgm:pt>
    <dgm:pt modelId="{56433326-C210-4ACF-A615-D8FBB2F1BDC9}" type="parTrans" cxnId="{124C03A1-3151-45C8-BE63-A9A9F193D3C3}">
      <dgm:prSet/>
      <dgm:spPr/>
      <dgm:t>
        <a:bodyPr/>
        <a:lstStyle/>
        <a:p>
          <a:endParaRPr lang="en-US"/>
        </a:p>
      </dgm:t>
    </dgm:pt>
    <dgm:pt modelId="{240737AC-0430-4C94-9C0A-1FF93E490C52}" type="sibTrans" cxnId="{124C03A1-3151-45C8-BE63-A9A9F193D3C3}">
      <dgm:prSet/>
      <dgm:spPr/>
      <dgm:t>
        <a:bodyPr/>
        <a:lstStyle/>
        <a:p>
          <a:endParaRPr lang="en-US"/>
        </a:p>
      </dgm:t>
    </dgm:pt>
    <dgm:pt modelId="{625118B0-D28A-4987-B4F2-86A8ED0CB1D6}">
      <dgm:prSet phldrT="[Text]"/>
      <dgm:spPr/>
      <dgm:t>
        <a:bodyPr/>
        <a:lstStyle/>
        <a:p>
          <a:r>
            <a:rPr lang="en-US" dirty="0" smtClean="0"/>
            <a:t>Improves circulation, raises body temperature, </a:t>
          </a:r>
        </a:p>
      </dgm:t>
    </dgm:pt>
    <dgm:pt modelId="{5AFD912C-3F94-46FB-9CE3-75F1E8BA31FF}" type="parTrans" cxnId="{F3894DCF-0269-4265-A340-4994154A46F8}">
      <dgm:prSet/>
      <dgm:spPr/>
      <dgm:t>
        <a:bodyPr/>
        <a:lstStyle/>
        <a:p>
          <a:endParaRPr lang="en-US"/>
        </a:p>
      </dgm:t>
    </dgm:pt>
    <dgm:pt modelId="{1355484A-F0C4-488B-9325-C0E0B35DD2B6}" type="sibTrans" cxnId="{F3894DCF-0269-4265-A340-4994154A46F8}">
      <dgm:prSet/>
      <dgm:spPr/>
      <dgm:t>
        <a:bodyPr/>
        <a:lstStyle/>
        <a:p>
          <a:endParaRPr lang="en-US"/>
        </a:p>
      </dgm:t>
    </dgm:pt>
    <dgm:pt modelId="{E78A8F1E-79CD-447E-8AB2-F09AA84E3B44}">
      <dgm:prSet phldrT="[Text]"/>
      <dgm:spPr/>
      <dgm:t>
        <a:bodyPr/>
        <a:lstStyle/>
        <a:p>
          <a:r>
            <a:rPr lang="en-US" dirty="0" smtClean="0"/>
            <a:t>Promotes sweating, dries wounds, reduces excess fluids from the body</a:t>
          </a:r>
        </a:p>
      </dgm:t>
    </dgm:pt>
    <dgm:pt modelId="{CA6B3436-0301-435A-A111-7A02753910AD}" type="parTrans" cxnId="{E96E76D5-A5CF-418A-BF57-63F882849863}">
      <dgm:prSet/>
      <dgm:spPr/>
      <dgm:t>
        <a:bodyPr/>
        <a:lstStyle/>
        <a:p>
          <a:endParaRPr lang="en-US"/>
        </a:p>
      </dgm:t>
    </dgm:pt>
    <dgm:pt modelId="{62243936-8F00-4D73-AB04-2A960CF6A7C6}" type="sibTrans" cxnId="{E96E76D5-A5CF-418A-BF57-63F882849863}">
      <dgm:prSet/>
      <dgm:spPr/>
      <dgm:t>
        <a:bodyPr/>
        <a:lstStyle/>
        <a:p>
          <a:endParaRPr lang="en-US"/>
        </a:p>
      </dgm:t>
    </dgm:pt>
    <dgm:pt modelId="{7656F0D5-057A-493F-AAD5-7BEEB758EC28}">
      <dgm:prSet phldrT="[Text]"/>
      <dgm:spPr/>
      <dgm:t>
        <a:bodyPr/>
        <a:lstStyle/>
        <a:p>
          <a:r>
            <a:rPr lang="en-US" dirty="0" smtClean="0"/>
            <a:t>Excess: produces thirst, fainting, weakness of the body and semen, severe emaciation, burning sensations</a:t>
          </a:r>
        </a:p>
      </dgm:t>
    </dgm:pt>
    <dgm:pt modelId="{FDE31BFC-4AC4-408B-B769-3ECD11FB2039}" type="parTrans" cxnId="{1C95B103-1E06-4F93-AC90-147493748D8A}">
      <dgm:prSet/>
      <dgm:spPr/>
      <dgm:t>
        <a:bodyPr/>
        <a:lstStyle/>
        <a:p>
          <a:endParaRPr lang="en-US"/>
        </a:p>
      </dgm:t>
    </dgm:pt>
    <dgm:pt modelId="{585F57D1-55C1-4940-AB9D-7736656AF762}" type="sibTrans" cxnId="{1C95B103-1E06-4F93-AC90-147493748D8A}">
      <dgm:prSet/>
      <dgm:spPr/>
      <dgm:t>
        <a:bodyPr/>
        <a:lstStyle/>
        <a:p>
          <a:endParaRPr lang="en-US"/>
        </a:p>
      </dgm:t>
    </dgm:pt>
    <dgm:pt modelId="{F1B394BF-600F-44FA-9F6B-91A4EC4617C4}">
      <dgm:prSet phldrT="[Text]"/>
      <dgm:spPr/>
      <dgm:t>
        <a:bodyPr/>
        <a:lstStyle/>
        <a:p>
          <a:r>
            <a:rPr lang="en-US" dirty="0" smtClean="0"/>
            <a:t>Constricts blood vessels, stops bleeding and flow</a:t>
          </a:r>
          <a:endParaRPr lang="en-US" dirty="0"/>
        </a:p>
      </dgm:t>
    </dgm:pt>
    <dgm:pt modelId="{C3485710-13A2-4582-B319-08CB0749B5C2}" type="parTrans" cxnId="{DC165D75-3CFF-4894-A0D6-CDA22DCD25A4}">
      <dgm:prSet/>
      <dgm:spPr/>
      <dgm:t>
        <a:bodyPr/>
        <a:lstStyle/>
        <a:p>
          <a:endParaRPr lang="en-US"/>
        </a:p>
      </dgm:t>
    </dgm:pt>
    <dgm:pt modelId="{8E3004F3-7B1E-4D52-9828-F0319BDC3AB0}" type="sibTrans" cxnId="{DC165D75-3CFF-4894-A0D6-CDA22DCD25A4}">
      <dgm:prSet/>
      <dgm:spPr/>
      <dgm:t>
        <a:bodyPr/>
        <a:lstStyle/>
        <a:p>
          <a:endParaRPr lang="en-US"/>
        </a:p>
      </dgm:t>
    </dgm:pt>
    <dgm:pt modelId="{6B5CC906-E19C-4575-BF0F-CB40B009F97A}">
      <dgm:prSet phldrT="[Text]"/>
      <dgm:spPr/>
      <dgm:t>
        <a:bodyPr/>
        <a:lstStyle/>
        <a:p>
          <a:r>
            <a:rPr lang="en-US" dirty="0" smtClean="0"/>
            <a:t>Promotes healing</a:t>
          </a:r>
          <a:endParaRPr lang="en-US" dirty="0"/>
        </a:p>
      </dgm:t>
    </dgm:pt>
    <dgm:pt modelId="{494C376C-5707-4B5E-A12C-2475F9024530}" type="parTrans" cxnId="{01C2EE64-F981-46FC-9881-78DD07B140B9}">
      <dgm:prSet/>
      <dgm:spPr/>
      <dgm:t>
        <a:bodyPr/>
        <a:lstStyle/>
        <a:p>
          <a:endParaRPr lang="en-US"/>
        </a:p>
      </dgm:t>
    </dgm:pt>
    <dgm:pt modelId="{C128FAA1-041A-4370-B4ED-41CE1512D783}" type="sibTrans" cxnId="{01C2EE64-F981-46FC-9881-78DD07B140B9}">
      <dgm:prSet/>
      <dgm:spPr/>
      <dgm:t>
        <a:bodyPr/>
        <a:lstStyle/>
        <a:p>
          <a:endParaRPr lang="en-US"/>
        </a:p>
      </dgm:t>
    </dgm:pt>
    <dgm:pt modelId="{73CE4C66-34A0-49B6-B611-B432CF1B5455}">
      <dgm:prSet phldrT="[Text]"/>
      <dgm:spPr/>
      <dgm:t>
        <a:bodyPr/>
        <a:lstStyle/>
        <a:p>
          <a:r>
            <a:rPr lang="en-US" dirty="0" smtClean="0"/>
            <a:t>Constipating, drying</a:t>
          </a:r>
          <a:endParaRPr lang="en-US" dirty="0"/>
        </a:p>
      </dgm:t>
    </dgm:pt>
    <dgm:pt modelId="{823F8800-937E-49FD-A70B-8868B007A5BA}" type="parTrans" cxnId="{9628BB15-CFB3-4DFD-8ABF-899A8D585AE9}">
      <dgm:prSet/>
      <dgm:spPr/>
      <dgm:t>
        <a:bodyPr/>
        <a:lstStyle/>
        <a:p>
          <a:endParaRPr lang="en-US"/>
        </a:p>
      </dgm:t>
    </dgm:pt>
    <dgm:pt modelId="{2B30C14F-A3BA-431D-A97C-8714A6086379}" type="sibTrans" cxnId="{9628BB15-CFB3-4DFD-8ABF-899A8D585AE9}">
      <dgm:prSet/>
      <dgm:spPr/>
      <dgm:t>
        <a:bodyPr/>
        <a:lstStyle/>
        <a:p>
          <a:endParaRPr lang="en-US"/>
        </a:p>
      </dgm:t>
    </dgm:pt>
    <dgm:pt modelId="{5A4AD561-5F02-4C25-A74A-67781B5D2CF7}">
      <dgm:prSet phldrT="[Text]"/>
      <dgm:spPr/>
      <dgm:t>
        <a:bodyPr/>
        <a:lstStyle/>
        <a:p>
          <a:r>
            <a:rPr lang="en-US" dirty="0" smtClean="0"/>
            <a:t>Excess: causes obstruction of tissue pores, stroke, convulsions, withholds gas, feces and urine</a:t>
          </a:r>
          <a:endParaRPr lang="en-US" dirty="0"/>
        </a:p>
      </dgm:t>
    </dgm:pt>
    <dgm:pt modelId="{2B7903F9-3410-47FC-A02B-05055179DCAE}" type="parTrans" cxnId="{0FCCD9F7-0DC5-44C8-8D49-4E243A09CF7D}">
      <dgm:prSet/>
      <dgm:spPr/>
      <dgm:t>
        <a:bodyPr/>
        <a:lstStyle/>
        <a:p>
          <a:endParaRPr lang="en-US"/>
        </a:p>
      </dgm:t>
    </dgm:pt>
    <dgm:pt modelId="{C842838B-A399-4E12-A84A-6137909110FC}" type="sibTrans" cxnId="{0FCCD9F7-0DC5-44C8-8D49-4E243A09CF7D}">
      <dgm:prSet/>
      <dgm:spPr/>
      <dgm:t>
        <a:bodyPr/>
        <a:lstStyle/>
        <a:p>
          <a:endParaRPr lang="en-US"/>
        </a:p>
      </dgm:t>
    </dgm:pt>
    <dgm:pt modelId="{B3DB9C02-6CB8-4844-83CB-E3A82658E088}">
      <dgm:prSet phldrT="[Text]"/>
      <dgm:spPr/>
      <dgm:t>
        <a:bodyPr/>
        <a:lstStyle/>
        <a:p>
          <a:r>
            <a:rPr lang="en-US" dirty="0" smtClean="0"/>
            <a:t>Helps anorexia, kindles hunger</a:t>
          </a:r>
          <a:endParaRPr lang="en-US" dirty="0"/>
        </a:p>
      </dgm:t>
    </dgm:pt>
    <dgm:pt modelId="{986E187A-354F-4F05-9150-3E258677F381}" type="parTrans" cxnId="{AE55EDEB-6900-4516-926B-6A4176F6A0A5}">
      <dgm:prSet/>
      <dgm:spPr/>
      <dgm:t>
        <a:bodyPr/>
        <a:lstStyle/>
        <a:p>
          <a:endParaRPr lang="en-US"/>
        </a:p>
      </dgm:t>
    </dgm:pt>
    <dgm:pt modelId="{0B42CFE6-D523-4189-BF72-3B47E7E75268}" type="sibTrans" cxnId="{AE55EDEB-6900-4516-926B-6A4176F6A0A5}">
      <dgm:prSet/>
      <dgm:spPr/>
      <dgm:t>
        <a:bodyPr/>
        <a:lstStyle/>
        <a:p>
          <a:endParaRPr lang="en-US"/>
        </a:p>
      </dgm:t>
    </dgm:pt>
    <dgm:pt modelId="{596B96A9-D986-4A5F-B18B-11C72083573B}">
      <dgm:prSet phldrT="[Text]"/>
      <dgm:spPr/>
      <dgm:t>
        <a:bodyPr/>
        <a:lstStyle/>
        <a:p>
          <a:r>
            <a:rPr lang="en-US" dirty="0" smtClean="0"/>
            <a:t>Purifies blood, detoxifies body</a:t>
          </a:r>
          <a:endParaRPr lang="en-US" dirty="0"/>
        </a:p>
      </dgm:t>
    </dgm:pt>
    <dgm:pt modelId="{5E2AB6A4-7CC4-4930-BE8D-5D442B710C18}" type="parTrans" cxnId="{9EA4B338-BD05-4E37-AA19-90A7556E29A9}">
      <dgm:prSet/>
      <dgm:spPr/>
      <dgm:t>
        <a:bodyPr/>
        <a:lstStyle/>
        <a:p>
          <a:endParaRPr lang="en-US"/>
        </a:p>
      </dgm:t>
    </dgm:pt>
    <dgm:pt modelId="{FD45F71E-2F53-4D74-8C8D-D8698FF531CD}" type="sibTrans" cxnId="{9EA4B338-BD05-4E37-AA19-90A7556E29A9}">
      <dgm:prSet/>
      <dgm:spPr/>
      <dgm:t>
        <a:bodyPr/>
        <a:lstStyle/>
        <a:p>
          <a:endParaRPr lang="en-US"/>
        </a:p>
      </dgm:t>
    </dgm:pt>
    <dgm:pt modelId="{7F6CC47A-C847-4D0F-839B-841E8C3B015B}">
      <dgm:prSet phldrT="[Text]"/>
      <dgm:spPr/>
      <dgm:t>
        <a:bodyPr/>
        <a:lstStyle/>
        <a:p>
          <a:r>
            <a:rPr lang="en-US" dirty="0" smtClean="0"/>
            <a:t>Absorbs excess fat, oiliness, fluids</a:t>
          </a:r>
          <a:endParaRPr lang="en-US" dirty="0"/>
        </a:p>
      </dgm:t>
    </dgm:pt>
    <dgm:pt modelId="{226142E6-9269-4F72-8200-988738E71C19}" type="parTrans" cxnId="{DACE2EC7-6C9C-4A02-8D53-170D1FA735F5}">
      <dgm:prSet/>
      <dgm:spPr/>
      <dgm:t>
        <a:bodyPr/>
        <a:lstStyle/>
        <a:p>
          <a:endParaRPr lang="en-US"/>
        </a:p>
      </dgm:t>
    </dgm:pt>
    <dgm:pt modelId="{1138A7AD-A141-4E81-8463-00F930D4DCAA}" type="sibTrans" cxnId="{DACE2EC7-6C9C-4A02-8D53-170D1FA735F5}">
      <dgm:prSet/>
      <dgm:spPr/>
      <dgm:t>
        <a:bodyPr/>
        <a:lstStyle/>
        <a:p>
          <a:endParaRPr lang="en-US"/>
        </a:p>
      </dgm:t>
    </dgm:pt>
    <dgm:pt modelId="{F1A8B5DA-5CED-4ABC-BD4E-A45F29B5D2E9}">
      <dgm:prSet phldrT="[Text]"/>
      <dgm:spPr/>
      <dgm:t>
        <a:bodyPr/>
        <a:lstStyle/>
        <a:p>
          <a:r>
            <a:rPr lang="en-US" dirty="0" smtClean="0"/>
            <a:t>Opens up channels and purifies breast milk</a:t>
          </a:r>
          <a:endParaRPr lang="en-US" dirty="0"/>
        </a:p>
      </dgm:t>
    </dgm:pt>
    <dgm:pt modelId="{4E382747-2933-4086-8D4B-9DC31BB0DAC2}" type="parTrans" cxnId="{92F475A5-8AE7-48FF-8799-1D4919C34869}">
      <dgm:prSet/>
      <dgm:spPr/>
      <dgm:t>
        <a:bodyPr/>
        <a:lstStyle/>
        <a:p>
          <a:endParaRPr lang="en-US"/>
        </a:p>
      </dgm:t>
    </dgm:pt>
    <dgm:pt modelId="{38FA7B3C-3C8D-48B1-86AC-DF5F6F0C49C8}" type="sibTrans" cxnId="{92F475A5-8AE7-48FF-8799-1D4919C34869}">
      <dgm:prSet/>
      <dgm:spPr/>
      <dgm:t>
        <a:bodyPr/>
        <a:lstStyle/>
        <a:p>
          <a:endParaRPr lang="en-US"/>
        </a:p>
      </dgm:t>
    </dgm:pt>
    <dgm:pt modelId="{C0CE1AEC-FCA8-4B9C-9838-E83FC6DB4131}">
      <dgm:prSet phldrT="[Text]"/>
      <dgm:spPr/>
      <dgm:t>
        <a:bodyPr/>
        <a:lstStyle/>
        <a:p>
          <a:r>
            <a:rPr lang="en-US" dirty="0" smtClean="0"/>
            <a:t>Reduces body temperature and increases intelligence</a:t>
          </a:r>
          <a:endParaRPr lang="en-US" dirty="0"/>
        </a:p>
      </dgm:t>
    </dgm:pt>
    <dgm:pt modelId="{9EC7CF32-6DC4-4D52-8F4C-F8798DBDA88A}" type="parTrans" cxnId="{5C53A7AD-A761-4B4D-B0F5-E022B1A3BB73}">
      <dgm:prSet/>
      <dgm:spPr/>
      <dgm:t>
        <a:bodyPr/>
        <a:lstStyle/>
        <a:p>
          <a:endParaRPr lang="en-US"/>
        </a:p>
      </dgm:t>
    </dgm:pt>
    <dgm:pt modelId="{BB9CE2A1-970D-4126-AB07-2454A7D7F712}" type="sibTrans" cxnId="{5C53A7AD-A761-4B4D-B0F5-E022B1A3BB73}">
      <dgm:prSet/>
      <dgm:spPr/>
      <dgm:t>
        <a:bodyPr/>
        <a:lstStyle/>
        <a:p>
          <a:endParaRPr lang="en-US"/>
        </a:p>
      </dgm:t>
    </dgm:pt>
    <dgm:pt modelId="{A6DADBDB-4353-4BE3-9CBC-ECE3FB38C1C7}">
      <dgm:prSet phldrT="[Text]"/>
      <dgm:spPr/>
      <dgm:t>
        <a:bodyPr/>
        <a:lstStyle/>
        <a:p>
          <a:r>
            <a:rPr lang="en-US" dirty="0" smtClean="0"/>
            <a:t>Liver tonic</a:t>
          </a:r>
          <a:endParaRPr lang="en-US" dirty="0"/>
        </a:p>
      </dgm:t>
    </dgm:pt>
    <dgm:pt modelId="{33671DC6-C475-4E30-A3FF-B767EBE0DB2A}" type="parTrans" cxnId="{FDC60DEE-6A42-4D14-8DF0-44456C93934B}">
      <dgm:prSet/>
      <dgm:spPr/>
      <dgm:t>
        <a:bodyPr/>
        <a:lstStyle/>
        <a:p>
          <a:endParaRPr lang="en-US"/>
        </a:p>
      </dgm:t>
    </dgm:pt>
    <dgm:pt modelId="{0225B748-AAD5-41E2-8B78-031C4DD2AB46}" type="sibTrans" cxnId="{FDC60DEE-6A42-4D14-8DF0-44456C93934B}">
      <dgm:prSet/>
      <dgm:spPr/>
      <dgm:t>
        <a:bodyPr/>
        <a:lstStyle/>
        <a:p>
          <a:endParaRPr lang="en-US"/>
        </a:p>
      </dgm:t>
    </dgm:pt>
    <dgm:pt modelId="{E7BC9873-728B-4C35-A66A-63671B55D559}">
      <dgm:prSet phldrT="[Text]"/>
      <dgm:spPr/>
      <dgm:t>
        <a:bodyPr/>
        <a:lstStyle/>
        <a:p>
          <a:r>
            <a:rPr lang="en-US" dirty="0" smtClean="0"/>
            <a:t>Excess: constipation, distension, causes vata diseases, depletes tissues</a:t>
          </a:r>
        </a:p>
        <a:p>
          <a:endParaRPr lang="en-US" dirty="0"/>
        </a:p>
      </dgm:t>
    </dgm:pt>
    <dgm:pt modelId="{D13050F4-DD19-482D-9047-3CD608630AD1}" type="parTrans" cxnId="{5105B504-BCEB-4F63-8A2C-A5EB29522E81}">
      <dgm:prSet/>
      <dgm:spPr/>
      <dgm:t>
        <a:bodyPr/>
        <a:lstStyle/>
        <a:p>
          <a:endParaRPr lang="en-US"/>
        </a:p>
      </dgm:t>
    </dgm:pt>
    <dgm:pt modelId="{842DB52E-5C9B-40E9-8EB6-267E9C8B1ED4}" type="sibTrans" cxnId="{5105B504-BCEB-4F63-8A2C-A5EB29522E81}">
      <dgm:prSet/>
      <dgm:spPr/>
      <dgm:t>
        <a:bodyPr/>
        <a:lstStyle/>
        <a:p>
          <a:endParaRPr lang="en-US"/>
        </a:p>
      </dgm:t>
    </dgm:pt>
    <dgm:pt modelId="{10EC1A34-1144-449C-A999-808C417099E2}">
      <dgm:prSet phldrT="[Text]"/>
      <dgm:spPr/>
      <dgm:t>
        <a:bodyPr/>
        <a:lstStyle/>
        <a:p>
          <a:r>
            <a:rPr lang="en-US" dirty="0" smtClean="0"/>
            <a:t>Cleanses mouth, kills worms</a:t>
          </a:r>
        </a:p>
      </dgm:t>
    </dgm:pt>
    <dgm:pt modelId="{603BE9B7-59D1-4A6F-811C-6C888719BC7D}" type="parTrans" cxnId="{21A744D5-AA74-4B98-ABE7-5ECDA499F1B7}">
      <dgm:prSet/>
      <dgm:spPr/>
      <dgm:t>
        <a:bodyPr/>
        <a:lstStyle/>
        <a:p>
          <a:endParaRPr lang="en-US"/>
        </a:p>
      </dgm:t>
    </dgm:pt>
    <dgm:pt modelId="{9C5F2304-FDAB-4AF5-9B55-FB8B5F63AA43}" type="sibTrans" cxnId="{21A744D5-AA74-4B98-ABE7-5ECDA499F1B7}">
      <dgm:prSet/>
      <dgm:spPr/>
      <dgm:t>
        <a:bodyPr/>
        <a:lstStyle/>
        <a:p>
          <a:endParaRPr lang="en-US"/>
        </a:p>
      </dgm:t>
    </dgm:pt>
    <dgm:pt modelId="{8490E340-AC53-4D81-8614-7E0B6F9427FE}">
      <dgm:prSet phldrT="[Text]"/>
      <dgm:spPr/>
      <dgm:t>
        <a:bodyPr/>
        <a:lstStyle/>
        <a:p>
          <a:r>
            <a:rPr lang="en-US" dirty="0" smtClean="0"/>
            <a:t>Improves skin texture</a:t>
          </a:r>
          <a:endParaRPr lang="en-US" dirty="0"/>
        </a:p>
      </dgm:t>
    </dgm:pt>
    <dgm:pt modelId="{ABC04797-594F-4191-ADC4-A8CDA52CB04B}" type="parTrans" cxnId="{8ECE426E-A03B-432C-AA7B-9AEFD1E47AB3}">
      <dgm:prSet/>
      <dgm:spPr/>
      <dgm:t>
        <a:bodyPr/>
        <a:lstStyle/>
        <a:p>
          <a:endParaRPr lang="en-US"/>
        </a:p>
      </dgm:t>
    </dgm:pt>
    <dgm:pt modelId="{A16A5A06-2E5F-4B3E-8A3A-F56529B743DE}" type="sibTrans" cxnId="{8ECE426E-A03B-432C-AA7B-9AEFD1E47AB3}">
      <dgm:prSet/>
      <dgm:spPr/>
      <dgm:t>
        <a:bodyPr/>
        <a:lstStyle/>
        <a:p>
          <a:endParaRPr lang="en-US"/>
        </a:p>
      </dgm:t>
    </dgm:pt>
    <dgm:pt modelId="{F5D60986-CFAA-4838-9D7F-1B9AD07E65AE}" type="pres">
      <dgm:prSet presAssocID="{A1F1CFDD-E64B-497C-86D5-E48897081657}" presName="linear" presStyleCnt="0">
        <dgm:presLayoutVars>
          <dgm:animLvl val="lvl"/>
          <dgm:resizeHandles val="exact"/>
        </dgm:presLayoutVars>
      </dgm:prSet>
      <dgm:spPr/>
      <dgm:t>
        <a:bodyPr/>
        <a:lstStyle/>
        <a:p>
          <a:endParaRPr lang="en-US"/>
        </a:p>
      </dgm:t>
    </dgm:pt>
    <dgm:pt modelId="{C0553EEC-7F8D-41E0-B6ED-C751C34A7D0A}" type="pres">
      <dgm:prSet presAssocID="{DA2C43F1-E16D-43D5-ACBD-E4E217F81A23}" presName="parentText" presStyleLbl="node1" presStyleIdx="0" presStyleCnt="3">
        <dgm:presLayoutVars>
          <dgm:chMax val="0"/>
          <dgm:bulletEnabled val="1"/>
        </dgm:presLayoutVars>
      </dgm:prSet>
      <dgm:spPr/>
      <dgm:t>
        <a:bodyPr/>
        <a:lstStyle/>
        <a:p>
          <a:endParaRPr lang="en-US"/>
        </a:p>
      </dgm:t>
    </dgm:pt>
    <dgm:pt modelId="{C88D2B90-016C-4DD4-AD81-042507A90F8D}" type="pres">
      <dgm:prSet presAssocID="{DA2C43F1-E16D-43D5-ACBD-E4E217F81A23}" presName="childText" presStyleLbl="revTx" presStyleIdx="0" presStyleCnt="3">
        <dgm:presLayoutVars>
          <dgm:bulletEnabled val="1"/>
        </dgm:presLayoutVars>
      </dgm:prSet>
      <dgm:spPr/>
      <dgm:t>
        <a:bodyPr/>
        <a:lstStyle/>
        <a:p>
          <a:endParaRPr lang="en-US"/>
        </a:p>
      </dgm:t>
    </dgm:pt>
    <dgm:pt modelId="{4301492A-D93C-4FE7-AF6A-A4553CB7DDCB}" type="pres">
      <dgm:prSet presAssocID="{1361A961-3F28-4525-8DE3-E44141BB0283}" presName="parentText" presStyleLbl="node1" presStyleIdx="1" presStyleCnt="3">
        <dgm:presLayoutVars>
          <dgm:chMax val="0"/>
          <dgm:bulletEnabled val="1"/>
        </dgm:presLayoutVars>
      </dgm:prSet>
      <dgm:spPr/>
      <dgm:t>
        <a:bodyPr/>
        <a:lstStyle/>
        <a:p>
          <a:endParaRPr lang="en-US"/>
        </a:p>
      </dgm:t>
    </dgm:pt>
    <dgm:pt modelId="{F21B2DBF-3DE4-4D7D-9030-9CBCB93AB916}" type="pres">
      <dgm:prSet presAssocID="{1361A961-3F28-4525-8DE3-E44141BB0283}" presName="childText" presStyleLbl="revTx" presStyleIdx="1" presStyleCnt="3">
        <dgm:presLayoutVars>
          <dgm:bulletEnabled val="1"/>
        </dgm:presLayoutVars>
      </dgm:prSet>
      <dgm:spPr/>
      <dgm:t>
        <a:bodyPr/>
        <a:lstStyle/>
        <a:p>
          <a:endParaRPr lang="en-US"/>
        </a:p>
      </dgm:t>
    </dgm:pt>
    <dgm:pt modelId="{371FCAC7-A4F3-4867-A7EF-32A3E5E9B0F8}" type="pres">
      <dgm:prSet presAssocID="{37475A63-0C36-4D9B-9BA8-75A4FB32FBDE}" presName="parentText" presStyleLbl="node1" presStyleIdx="2" presStyleCnt="3">
        <dgm:presLayoutVars>
          <dgm:chMax val="0"/>
          <dgm:bulletEnabled val="1"/>
        </dgm:presLayoutVars>
      </dgm:prSet>
      <dgm:spPr/>
      <dgm:t>
        <a:bodyPr/>
        <a:lstStyle/>
        <a:p>
          <a:endParaRPr lang="en-US"/>
        </a:p>
      </dgm:t>
    </dgm:pt>
    <dgm:pt modelId="{0535164C-3D24-403C-84F8-01C8CA8DBBC4}" type="pres">
      <dgm:prSet presAssocID="{37475A63-0C36-4D9B-9BA8-75A4FB32FBDE}" presName="childText" presStyleLbl="revTx" presStyleIdx="2" presStyleCnt="3">
        <dgm:presLayoutVars>
          <dgm:bulletEnabled val="1"/>
        </dgm:presLayoutVars>
      </dgm:prSet>
      <dgm:spPr/>
      <dgm:t>
        <a:bodyPr/>
        <a:lstStyle/>
        <a:p>
          <a:endParaRPr lang="en-US"/>
        </a:p>
      </dgm:t>
    </dgm:pt>
  </dgm:ptLst>
  <dgm:cxnLst>
    <dgm:cxn modelId="{124C03A1-3151-45C8-BE63-A9A9F193D3C3}" srcId="{DA2C43F1-E16D-43D5-ACBD-E4E217F81A23}" destId="{6DF04BCC-8F6C-4758-A4F3-84B5080E59C5}" srcOrd="1" destOrd="0" parTransId="{56433326-C210-4ACF-A615-D8FBB2F1BDC9}" sibTransId="{240737AC-0430-4C94-9C0A-1FF93E490C52}"/>
    <dgm:cxn modelId="{5105B504-BCEB-4F63-8A2C-A5EB29522E81}" srcId="{37475A63-0C36-4D9B-9BA8-75A4FB32FBDE}" destId="{E7BC9873-728B-4C35-A66A-63671B55D559}" srcOrd="6" destOrd="0" parTransId="{D13050F4-DD19-482D-9047-3CD608630AD1}" sibTransId="{842DB52E-5C9B-40E9-8EB6-267E9C8B1ED4}"/>
    <dgm:cxn modelId="{8E9147D0-E984-4FF7-BFF0-093D199F675A}" type="presOf" srcId="{8490E340-AC53-4D81-8614-7E0B6F9427FE}" destId="{F21B2DBF-3DE4-4D7D-9030-9CBCB93AB916}" srcOrd="0" destOrd="2" presId="urn:microsoft.com/office/officeart/2005/8/layout/vList2"/>
    <dgm:cxn modelId="{B7158435-4F83-430B-BCEA-BD38B20B0D75}" srcId="{DA2C43F1-E16D-43D5-ACBD-E4E217F81A23}" destId="{D5DA950C-517F-4AA2-8A51-DFC71498B2B2}" srcOrd="0" destOrd="0" parTransId="{0348DA79-7240-43FD-91BB-6A81956FD7F7}" sibTransId="{8ACCFF55-36BD-4350-A140-E2EFB4F7BA2B}"/>
    <dgm:cxn modelId="{1C892D9A-57F9-4DC2-A107-BC0D79CE6276}" type="presOf" srcId="{6DF04BCC-8F6C-4758-A4F3-84B5080E59C5}" destId="{C88D2B90-016C-4DD4-AD81-042507A90F8D}" srcOrd="0" destOrd="1" presId="urn:microsoft.com/office/officeart/2005/8/layout/vList2"/>
    <dgm:cxn modelId="{A891026D-1910-4E00-8874-E798CFE46FAB}" type="presOf" srcId="{6B5CC906-E19C-4575-BF0F-CB40B009F97A}" destId="{F21B2DBF-3DE4-4D7D-9030-9CBCB93AB916}" srcOrd="0" destOrd="1" presId="urn:microsoft.com/office/officeart/2005/8/layout/vList2"/>
    <dgm:cxn modelId="{21A744D5-AA74-4B98-ABE7-5ECDA499F1B7}" srcId="{DA2C43F1-E16D-43D5-ACBD-E4E217F81A23}" destId="{10EC1A34-1144-449C-A999-808C417099E2}" srcOrd="3" destOrd="0" parTransId="{603BE9B7-59D1-4A6F-811C-6C888719BC7D}" sibTransId="{9C5F2304-FDAB-4AF5-9B55-FB8B5F63AA43}"/>
    <dgm:cxn modelId="{9EA4B338-BD05-4E37-AA19-90A7556E29A9}" srcId="{37475A63-0C36-4D9B-9BA8-75A4FB32FBDE}" destId="{596B96A9-D986-4A5F-B18B-11C72083573B}" srcOrd="1" destOrd="0" parTransId="{5E2AB6A4-7CC4-4930-BE8D-5D442B710C18}" sibTransId="{FD45F71E-2F53-4D74-8C8D-D8698FF531CD}"/>
    <dgm:cxn modelId="{8ECE426E-A03B-432C-AA7B-9AEFD1E47AB3}" srcId="{1361A961-3F28-4525-8DE3-E44141BB0283}" destId="{8490E340-AC53-4D81-8614-7E0B6F9427FE}" srcOrd="2" destOrd="0" parTransId="{ABC04797-594F-4191-ADC4-A8CDA52CB04B}" sibTransId="{A16A5A06-2E5F-4B3E-8A3A-F56529B743DE}"/>
    <dgm:cxn modelId="{5C53A7AD-A761-4B4D-B0F5-E022B1A3BB73}" srcId="{37475A63-0C36-4D9B-9BA8-75A4FB32FBDE}" destId="{C0CE1AEC-FCA8-4B9C-9838-E83FC6DB4131}" srcOrd="4" destOrd="0" parTransId="{9EC7CF32-6DC4-4D52-8F4C-F8798DBDA88A}" sibTransId="{BB9CE2A1-970D-4126-AB07-2454A7D7F712}"/>
    <dgm:cxn modelId="{939D6AA7-0114-4183-BC4D-6F4CE7737783}" type="presOf" srcId="{625118B0-D28A-4987-B4F2-86A8ED0CB1D6}" destId="{C88D2B90-016C-4DD4-AD81-042507A90F8D}" srcOrd="0" destOrd="2" presId="urn:microsoft.com/office/officeart/2005/8/layout/vList2"/>
    <dgm:cxn modelId="{FDC60DEE-6A42-4D14-8DF0-44456C93934B}" srcId="{37475A63-0C36-4D9B-9BA8-75A4FB32FBDE}" destId="{A6DADBDB-4353-4BE3-9CBC-ECE3FB38C1C7}" srcOrd="5" destOrd="0" parTransId="{33671DC6-C475-4E30-A3FF-B767EBE0DB2A}" sibTransId="{0225B748-AAD5-41E2-8B78-031C4DD2AB46}"/>
    <dgm:cxn modelId="{44D851FD-2008-439C-AACB-34B3BCE73963}" srcId="{A1F1CFDD-E64B-497C-86D5-E48897081657}" destId="{37475A63-0C36-4D9B-9BA8-75A4FB32FBDE}" srcOrd="2" destOrd="0" parTransId="{BDDA131C-EFB0-4904-80D0-51974E5E12AF}" sibTransId="{6BEAF358-461D-4AF3-A6C9-1DDE5228E64A}"/>
    <dgm:cxn modelId="{C876506C-88E7-455D-9446-6398CD1CA305}" srcId="{A1F1CFDD-E64B-497C-86D5-E48897081657}" destId="{DA2C43F1-E16D-43D5-ACBD-E4E217F81A23}" srcOrd="0" destOrd="0" parTransId="{1E1E53A9-49E2-4E97-86C2-26E8E0BDC560}" sibTransId="{32F46AC3-5F31-4099-A8F0-3518EF9CDF54}"/>
    <dgm:cxn modelId="{D869FA05-EF01-4D21-827F-57BD5188A798}" type="presOf" srcId="{7F6CC47A-C847-4D0F-839B-841E8C3B015B}" destId="{0535164C-3D24-403C-84F8-01C8CA8DBBC4}" srcOrd="0" destOrd="2" presId="urn:microsoft.com/office/officeart/2005/8/layout/vList2"/>
    <dgm:cxn modelId="{522B0335-3D77-41E3-A7A3-B578B12AAA41}" type="presOf" srcId="{DA2C43F1-E16D-43D5-ACBD-E4E217F81A23}" destId="{C0553EEC-7F8D-41E0-B6ED-C751C34A7D0A}" srcOrd="0" destOrd="0" presId="urn:microsoft.com/office/officeart/2005/8/layout/vList2"/>
    <dgm:cxn modelId="{1C95B103-1E06-4F93-AC90-147493748D8A}" srcId="{DA2C43F1-E16D-43D5-ACBD-E4E217F81A23}" destId="{7656F0D5-057A-493F-AAD5-7BEEB758EC28}" srcOrd="5" destOrd="0" parTransId="{FDE31BFC-4AC4-408B-B769-3ECD11FB2039}" sibTransId="{585F57D1-55C1-4940-AB9D-7736656AF762}"/>
    <dgm:cxn modelId="{2F075F9D-809C-4C81-933D-28071696D516}" type="presOf" srcId="{D5DA950C-517F-4AA2-8A51-DFC71498B2B2}" destId="{C88D2B90-016C-4DD4-AD81-042507A90F8D}" srcOrd="0" destOrd="0" presId="urn:microsoft.com/office/officeart/2005/8/layout/vList2"/>
    <dgm:cxn modelId="{DACE2EC7-6C9C-4A02-8D53-170D1FA735F5}" srcId="{37475A63-0C36-4D9B-9BA8-75A4FB32FBDE}" destId="{7F6CC47A-C847-4D0F-839B-841E8C3B015B}" srcOrd="2" destOrd="0" parTransId="{226142E6-9269-4F72-8200-988738E71C19}" sibTransId="{1138A7AD-A141-4E81-8463-00F930D4DCAA}"/>
    <dgm:cxn modelId="{6C68501B-AB9E-4525-95BD-81591F38D9FC}" type="presOf" srcId="{A6DADBDB-4353-4BE3-9CBC-ECE3FB38C1C7}" destId="{0535164C-3D24-403C-84F8-01C8CA8DBBC4}" srcOrd="0" destOrd="5" presId="urn:microsoft.com/office/officeart/2005/8/layout/vList2"/>
    <dgm:cxn modelId="{E96E76D5-A5CF-418A-BF57-63F882849863}" srcId="{DA2C43F1-E16D-43D5-ACBD-E4E217F81A23}" destId="{E78A8F1E-79CD-447E-8AB2-F09AA84E3B44}" srcOrd="4" destOrd="0" parTransId="{CA6B3436-0301-435A-A111-7A02753910AD}" sibTransId="{62243936-8F00-4D73-AB04-2A960CF6A7C6}"/>
    <dgm:cxn modelId="{D4B96987-FAAF-4FEF-8AE0-5EA01730F3D1}" type="presOf" srcId="{37475A63-0C36-4D9B-9BA8-75A4FB32FBDE}" destId="{371FCAC7-A4F3-4867-A7EF-32A3E5E9B0F8}" srcOrd="0" destOrd="0" presId="urn:microsoft.com/office/officeart/2005/8/layout/vList2"/>
    <dgm:cxn modelId="{E8FF0860-630B-4BD9-9163-74BF52C7112F}" type="presOf" srcId="{1361A961-3F28-4525-8DE3-E44141BB0283}" destId="{4301492A-D93C-4FE7-AF6A-A4553CB7DDCB}" srcOrd="0" destOrd="0" presId="urn:microsoft.com/office/officeart/2005/8/layout/vList2"/>
    <dgm:cxn modelId="{AC77221A-21C6-4F84-A390-6BB47C9295C3}" type="presOf" srcId="{B3DB9C02-6CB8-4844-83CB-E3A82658E088}" destId="{0535164C-3D24-403C-84F8-01C8CA8DBBC4}" srcOrd="0" destOrd="0" presId="urn:microsoft.com/office/officeart/2005/8/layout/vList2"/>
    <dgm:cxn modelId="{5F7883F9-CCA9-42E9-BF38-3623DAA97E4D}" type="presOf" srcId="{10EC1A34-1144-449C-A999-808C417099E2}" destId="{C88D2B90-016C-4DD4-AD81-042507A90F8D}" srcOrd="0" destOrd="3" presId="urn:microsoft.com/office/officeart/2005/8/layout/vList2"/>
    <dgm:cxn modelId="{3E607F40-3ED5-4628-9FF8-6C0B9752484A}" srcId="{A1F1CFDD-E64B-497C-86D5-E48897081657}" destId="{1361A961-3F28-4525-8DE3-E44141BB0283}" srcOrd="1" destOrd="0" parTransId="{99E8B15B-495C-4AC1-A0E8-1EFE841368CA}" sibTransId="{4501FDDB-8B45-498E-986B-946CA4E39293}"/>
    <dgm:cxn modelId="{01C2EE64-F981-46FC-9881-78DD07B140B9}" srcId="{1361A961-3F28-4525-8DE3-E44141BB0283}" destId="{6B5CC906-E19C-4575-BF0F-CB40B009F97A}" srcOrd="1" destOrd="0" parTransId="{494C376C-5707-4B5E-A12C-2475F9024530}" sibTransId="{C128FAA1-041A-4370-B4ED-41CE1512D783}"/>
    <dgm:cxn modelId="{AE55EDEB-6900-4516-926B-6A4176F6A0A5}" srcId="{37475A63-0C36-4D9B-9BA8-75A4FB32FBDE}" destId="{B3DB9C02-6CB8-4844-83CB-E3A82658E088}" srcOrd="0" destOrd="0" parTransId="{986E187A-354F-4F05-9150-3E258677F381}" sibTransId="{0B42CFE6-D523-4189-BF72-3B47E7E75268}"/>
    <dgm:cxn modelId="{173CC80A-70ED-4624-B377-8E3D7A7305A9}" type="presOf" srcId="{C0CE1AEC-FCA8-4B9C-9838-E83FC6DB4131}" destId="{0535164C-3D24-403C-84F8-01C8CA8DBBC4}" srcOrd="0" destOrd="4" presId="urn:microsoft.com/office/officeart/2005/8/layout/vList2"/>
    <dgm:cxn modelId="{DC165D75-3CFF-4894-A0D6-CDA22DCD25A4}" srcId="{1361A961-3F28-4525-8DE3-E44141BB0283}" destId="{F1B394BF-600F-44FA-9F6B-91A4EC4617C4}" srcOrd="0" destOrd="0" parTransId="{C3485710-13A2-4582-B319-08CB0749B5C2}" sibTransId="{8E3004F3-7B1E-4D52-9828-F0319BDC3AB0}"/>
    <dgm:cxn modelId="{B3757E0A-A01F-4119-8DF4-CA9827D6C2E5}" type="presOf" srcId="{E7BC9873-728B-4C35-A66A-63671B55D559}" destId="{0535164C-3D24-403C-84F8-01C8CA8DBBC4}" srcOrd="0" destOrd="6" presId="urn:microsoft.com/office/officeart/2005/8/layout/vList2"/>
    <dgm:cxn modelId="{6024DA32-46C5-42A7-A2FC-83760F611C17}" type="presOf" srcId="{596B96A9-D986-4A5F-B18B-11C72083573B}" destId="{0535164C-3D24-403C-84F8-01C8CA8DBBC4}" srcOrd="0" destOrd="1" presId="urn:microsoft.com/office/officeart/2005/8/layout/vList2"/>
    <dgm:cxn modelId="{1D1EF0AE-3FC1-44F1-91BE-3F73C5517A3A}" type="presOf" srcId="{E78A8F1E-79CD-447E-8AB2-F09AA84E3B44}" destId="{C88D2B90-016C-4DD4-AD81-042507A90F8D}" srcOrd="0" destOrd="4" presId="urn:microsoft.com/office/officeart/2005/8/layout/vList2"/>
    <dgm:cxn modelId="{92F475A5-8AE7-48FF-8799-1D4919C34869}" srcId="{37475A63-0C36-4D9B-9BA8-75A4FB32FBDE}" destId="{F1A8B5DA-5CED-4ABC-BD4E-A45F29B5D2E9}" srcOrd="3" destOrd="0" parTransId="{4E382747-2933-4086-8D4B-9DC31BB0DAC2}" sibTransId="{38FA7B3C-3C8D-48B1-86AC-DF5F6F0C49C8}"/>
    <dgm:cxn modelId="{B0B1E6E4-2517-47DA-BEDE-88E4587D56C9}" type="presOf" srcId="{F1B394BF-600F-44FA-9F6B-91A4EC4617C4}" destId="{F21B2DBF-3DE4-4D7D-9030-9CBCB93AB916}" srcOrd="0" destOrd="0" presId="urn:microsoft.com/office/officeart/2005/8/layout/vList2"/>
    <dgm:cxn modelId="{9628BB15-CFB3-4DFD-8ABF-899A8D585AE9}" srcId="{1361A961-3F28-4525-8DE3-E44141BB0283}" destId="{73CE4C66-34A0-49B6-B611-B432CF1B5455}" srcOrd="3" destOrd="0" parTransId="{823F8800-937E-49FD-A70B-8868B007A5BA}" sibTransId="{2B30C14F-A3BA-431D-A97C-8714A6086379}"/>
    <dgm:cxn modelId="{0FCCD9F7-0DC5-44C8-8D49-4E243A09CF7D}" srcId="{1361A961-3F28-4525-8DE3-E44141BB0283}" destId="{5A4AD561-5F02-4C25-A74A-67781B5D2CF7}" srcOrd="4" destOrd="0" parTransId="{2B7903F9-3410-47FC-A02B-05055179DCAE}" sibTransId="{C842838B-A399-4E12-A84A-6137909110FC}"/>
    <dgm:cxn modelId="{2D40612A-A2EB-4F1E-8DBE-4BDB06668929}" type="presOf" srcId="{5A4AD561-5F02-4C25-A74A-67781B5D2CF7}" destId="{F21B2DBF-3DE4-4D7D-9030-9CBCB93AB916}" srcOrd="0" destOrd="4" presId="urn:microsoft.com/office/officeart/2005/8/layout/vList2"/>
    <dgm:cxn modelId="{09F0A79A-A478-4F1F-8B15-D0809B10AEE6}" type="presOf" srcId="{F1A8B5DA-5CED-4ABC-BD4E-A45F29B5D2E9}" destId="{0535164C-3D24-403C-84F8-01C8CA8DBBC4}" srcOrd="0" destOrd="3" presId="urn:microsoft.com/office/officeart/2005/8/layout/vList2"/>
    <dgm:cxn modelId="{7F600C7E-C097-4004-B55C-55C9874976CC}" type="presOf" srcId="{A1F1CFDD-E64B-497C-86D5-E48897081657}" destId="{F5D60986-CFAA-4838-9D7F-1B9AD07E65AE}" srcOrd="0" destOrd="0" presId="urn:microsoft.com/office/officeart/2005/8/layout/vList2"/>
    <dgm:cxn modelId="{F3894DCF-0269-4265-A340-4994154A46F8}" srcId="{DA2C43F1-E16D-43D5-ACBD-E4E217F81A23}" destId="{625118B0-D28A-4987-B4F2-86A8ED0CB1D6}" srcOrd="2" destOrd="0" parTransId="{5AFD912C-3F94-46FB-9CE3-75F1E8BA31FF}" sibTransId="{1355484A-F0C4-488B-9325-C0E0B35DD2B6}"/>
    <dgm:cxn modelId="{1C8845B2-E630-4FD1-B6C3-D44280C01C05}" type="presOf" srcId="{7656F0D5-057A-493F-AAD5-7BEEB758EC28}" destId="{C88D2B90-016C-4DD4-AD81-042507A90F8D}" srcOrd="0" destOrd="5" presId="urn:microsoft.com/office/officeart/2005/8/layout/vList2"/>
    <dgm:cxn modelId="{F84AB0B9-E3E6-4B76-80BA-7FBF48679FFE}" type="presOf" srcId="{73CE4C66-34A0-49B6-B611-B432CF1B5455}" destId="{F21B2DBF-3DE4-4D7D-9030-9CBCB93AB916}" srcOrd="0" destOrd="3" presId="urn:microsoft.com/office/officeart/2005/8/layout/vList2"/>
    <dgm:cxn modelId="{66161D00-60EE-4A1F-8860-74B94A9BBD3F}" type="presParOf" srcId="{F5D60986-CFAA-4838-9D7F-1B9AD07E65AE}" destId="{C0553EEC-7F8D-41E0-B6ED-C751C34A7D0A}" srcOrd="0" destOrd="0" presId="urn:microsoft.com/office/officeart/2005/8/layout/vList2"/>
    <dgm:cxn modelId="{80FC91F9-01A9-47F9-BF80-6A7D1A954CFD}" type="presParOf" srcId="{F5D60986-CFAA-4838-9D7F-1B9AD07E65AE}" destId="{C88D2B90-016C-4DD4-AD81-042507A90F8D}" srcOrd="1" destOrd="0" presId="urn:microsoft.com/office/officeart/2005/8/layout/vList2"/>
    <dgm:cxn modelId="{EF48C559-6F1F-4D72-A20D-6170FC8A9012}" type="presParOf" srcId="{F5D60986-CFAA-4838-9D7F-1B9AD07E65AE}" destId="{4301492A-D93C-4FE7-AF6A-A4553CB7DDCB}" srcOrd="2" destOrd="0" presId="urn:microsoft.com/office/officeart/2005/8/layout/vList2"/>
    <dgm:cxn modelId="{ECBE917F-F374-4905-8492-EC3684FCF292}" type="presParOf" srcId="{F5D60986-CFAA-4838-9D7F-1B9AD07E65AE}" destId="{F21B2DBF-3DE4-4D7D-9030-9CBCB93AB916}" srcOrd="3" destOrd="0" presId="urn:microsoft.com/office/officeart/2005/8/layout/vList2"/>
    <dgm:cxn modelId="{1685139B-2B6B-4423-8098-74371EA0D690}" type="presParOf" srcId="{F5D60986-CFAA-4838-9D7F-1B9AD07E65AE}" destId="{371FCAC7-A4F3-4867-A7EF-32A3E5E9B0F8}" srcOrd="4" destOrd="0" presId="urn:microsoft.com/office/officeart/2005/8/layout/vList2"/>
    <dgm:cxn modelId="{B1777FA7-EF5C-4063-8006-12E98AC21CB5}" type="presParOf" srcId="{F5D60986-CFAA-4838-9D7F-1B9AD07E65AE}" destId="{0535164C-3D24-403C-84F8-01C8CA8DBBC4}"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4DE1285-F33C-4341-A877-F2B0B77A9583}"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1EDAB659-2A1E-4DB4-8131-066A23B6C45A}">
      <dgm:prSet phldrT="[Text]" custT="1"/>
      <dgm:spPr/>
      <dgm:t>
        <a:bodyPr/>
        <a:lstStyle/>
        <a:p>
          <a:pPr lvl="0" defTabSz="622300">
            <a:lnSpc>
              <a:spcPct val="90000"/>
            </a:lnSpc>
            <a:spcBef>
              <a:spcPct val="0"/>
            </a:spcBef>
            <a:spcAft>
              <a:spcPct val="35000"/>
            </a:spcAft>
          </a:pPr>
          <a:r>
            <a:rPr lang="en-US" sz="1400" u="sng" dirty="0" smtClean="0"/>
            <a:t>Dosha effect			Taste (rasa)			             Energy	        	 after taste (</a:t>
          </a:r>
          <a:r>
            <a:rPr lang="en-US" sz="1400" u="sng" dirty="0" smtClean="0"/>
            <a:t>vipaka)</a:t>
          </a:r>
          <a:r>
            <a:rPr lang="en-US" sz="1400" u="sng" dirty="0" smtClean="0"/>
            <a:t>               </a:t>
          </a:r>
          <a:endParaRPr lang="en-US" sz="1400" dirty="0" smtClean="0"/>
        </a:p>
        <a:p>
          <a:pPr lvl="0" defTabSz="622300">
            <a:lnSpc>
              <a:spcPct val="90000"/>
            </a:lnSpc>
            <a:spcBef>
              <a:spcPct val="0"/>
            </a:spcBef>
            <a:spcAft>
              <a:spcPct val="35000"/>
            </a:spcAft>
          </a:pPr>
          <a:r>
            <a:rPr lang="en-US" sz="1600" b="1" dirty="0" smtClean="0"/>
            <a:t>VKP=  P↓	 	  bitter, astringent, pungent, sweet	            cooling	           	sweet</a:t>
          </a:r>
        </a:p>
        <a:p>
          <a:pPr lvl="0" defTabSz="622300">
            <a:lnSpc>
              <a:spcPct val="90000"/>
            </a:lnSpc>
            <a:spcBef>
              <a:spcPct val="0"/>
            </a:spcBef>
            <a:spcAft>
              <a:spcPct val="35000"/>
            </a:spcAft>
          </a:pPr>
          <a:r>
            <a:rPr lang="en-US" sz="1400" b="1" i="1" dirty="0" smtClean="0"/>
            <a:t>Guna</a:t>
          </a:r>
          <a:r>
            <a:rPr lang="en-US" sz="1400" i="1" dirty="0" smtClean="0"/>
            <a:t> (qualities):</a:t>
          </a:r>
          <a:r>
            <a:rPr lang="en-US" sz="1400" dirty="0" smtClean="0"/>
            <a:t> heavy, unctuous (slimy), turbid (cloudy)</a:t>
          </a:r>
        </a:p>
        <a:p>
          <a:pPr lvl="0" defTabSz="622300">
            <a:lnSpc>
              <a:spcPct val="90000"/>
            </a:lnSpc>
            <a:spcBef>
              <a:spcPct val="0"/>
            </a:spcBef>
            <a:spcAft>
              <a:spcPct val="35000"/>
            </a:spcAft>
          </a:pPr>
          <a:r>
            <a:rPr lang="en-US" sz="1400" b="1" i="1" dirty="0" smtClean="0"/>
            <a:t>Actions</a:t>
          </a:r>
          <a:r>
            <a:rPr lang="en-US" sz="1400" i="1" dirty="0" smtClean="0"/>
            <a:t>:</a:t>
          </a:r>
          <a:r>
            <a:rPr lang="en-US" sz="1400" dirty="0" smtClean="0"/>
            <a:t> bitter tonic (especially liver and spleen), rejuvenative, alterative (cleanse and purify blood), purgative, antiviral, antitumor, immune enhancing, anti-inflammatory</a:t>
          </a:r>
        </a:p>
      </dgm:t>
    </dgm:pt>
    <dgm:pt modelId="{3889DC7D-21FB-498C-ABC7-DB8AE6A8BC4D}" type="parTrans" cxnId="{AF6CF83D-191F-4171-A5F9-3303C5EC69C4}">
      <dgm:prSet/>
      <dgm:spPr/>
      <dgm:t>
        <a:bodyPr/>
        <a:lstStyle/>
        <a:p>
          <a:endParaRPr lang="en-US"/>
        </a:p>
      </dgm:t>
    </dgm:pt>
    <dgm:pt modelId="{4052EE83-8994-4A10-B529-21F5F28E4CF7}" type="sibTrans" cxnId="{AF6CF83D-191F-4171-A5F9-3303C5EC69C4}">
      <dgm:prSet/>
      <dgm:spPr/>
      <dgm:t>
        <a:bodyPr/>
        <a:lstStyle/>
        <a:p>
          <a:endParaRPr lang="en-US"/>
        </a:p>
      </dgm:t>
    </dgm:pt>
    <dgm:pt modelId="{12BEE73E-8F1D-4E53-85EB-6481775AC009}">
      <dgm:prSet phldrT="[Text]"/>
      <dgm:spPr/>
      <dgm:t>
        <a:bodyPr/>
        <a:lstStyle/>
        <a:p>
          <a:pPr marL="114300" lvl="1" indent="0" defTabSz="622300">
            <a:lnSpc>
              <a:spcPct val="90000"/>
            </a:lnSpc>
            <a:spcBef>
              <a:spcPct val="0"/>
            </a:spcBef>
            <a:spcAft>
              <a:spcPct val="15000"/>
            </a:spcAft>
            <a:buNone/>
          </a:pPr>
          <a:r>
            <a:rPr lang="en-US" sz="1400" dirty="0" smtClean="0"/>
            <a:t>Helpful in anemia, swollen glands, fever, reduces inflammation of liver and spleen</a:t>
          </a:r>
          <a:endParaRPr lang="en-US" sz="1400" dirty="0"/>
        </a:p>
      </dgm:t>
    </dgm:pt>
    <dgm:pt modelId="{9A3030D2-9F74-4C35-A48C-E00B4908B597}" type="parTrans" cxnId="{E7F5B4F1-CDF2-4066-B64F-3D4800683868}">
      <dgm:prSet/>
      <dgm:spPr/>
      <dgm:t>
        <a:bodyPr/>
        <a:lstStyle/>
        <a:p>
          <a:endParaRPr lang="en-US"/>
        </a:p>
      </dgm:t>
    </dgm:pt>
    <dgm:pt modelId="{80023A28-7754-4FCE-B78B-3BD1E8CBF910}" type="sibTrans" cxnId="{E7F5B4F1-CDF2-4066-B64F-3D4800683868}">
      <dgm:prSet/>
      <dgm:spPr/>
      <dgm:t>
        <a:bodyPr/>
        <a:lstStyle/>
        <a:p>
          <a:endParaRPr lang="en-US"/>
        </a:p>
      </dgm:t>
    </dgm:pt>
    <dgm:pt modelId="{DF9A0252-DD8F-4375-8CC9-172294685EFA}">
      <dgm:prSet phldrT="[Text]" custT="1"/>
      <dgm:spPr/>
      <dgm:t>
        <a:bodyPr/>
        <a:lstStyle/>
        <a:p>
          <a:r>
            <a:rPr lang="en-US" sz="1400" u="sng" dirty="0" smtClean="0"/>
            <a:t>Dosha effect			Taste (rasa)			Energy			after taste (</a:t>
          </a:r>
          <a:r>
            <a:rPr lang="en-US" sz="1400" u="sng" dirty="0" smtClean="0"/>
            <a:t>vipaka)</a:t>
          </a:r>
          <a:endParaRPr lang="en-US" sz="1400" dirty="0" smtClean="0"/>
        </a:p>
        <a:p>
          <a:r>
            <a:rPr lang="en-US" sz="1600" b="1" dirty="0" smtClean="0"/>
            <a:t>VK↓P</a:t>
          </a:r>
          <a:r>
            <a:rPr lang="en-US" sz="1600" b="1" dirty="0" smtClean="0"/>
            <a:t>↑</a:t>
          </a:r>
          <a:r>
            <a:rPr lang="en-US" sz="1600" b="1" dirty="0" smtClean="0"/>
            <a:t> 	        		sweet, bitter, astringent		heating		sweet</a:t>
          </a:r>
        </a:p>
        <a:p>
          <a:r>
            <a:rPr lang="en-US" sz="1400" b="1" i="1" dirty="0" smtClean="0"/>
            <a:t>Guna</a:t>
          </a:r>
          <a:r>
            <a:rPr lang="en-US" sz="1400" dirty="0" smtClean="0"/>
            <a:t> </a:t>
          </a:r>
          <a:r>
            <a:rPr lang="en-US" sz="1400" i="1" dirty="0" smtClean="0"/>
            <a:t>(qualities): </a:t>
          </a:r>
          <a:r>
            <a:rPr lang="en-US" sz="1400" dirty="0" smtClean="0"/>
            <a:t>light, moist, unctuous (slimy)</a:t>
          </a:r>
        </a:p>
        <a:p>
          <a:r>
            <a:rPr lang="en-US" sz="1400" b="1" i="1" dirty="0" smtClean="0"/>
            <a:t>Actions</a:t>
          </a:r>
          <a:r>
            <a:rPr lang="en-US" sz="1400" dirty="0" smtClean="0"/>
            <a:t>: tonic, rejuvenative, aphrodisiac, nervine, sedative, astringent, analgesic, antiaging</a:t>
          </a:r>
        </a:p>
      </dgm:t>
    </dgm:pt>
    <dgm:pt modelId="{668A1D3D-1371-4C62-A95F-C034A46BB78C}" type="parTrans" cxnId="{002FFE36-3745-4C56-83B7-4F321696988C}">
      <dgm:prSet/>
      <dgm:spPr/>
      <dgm:t>
        <a:bodyPr/>
        <a:lstStyle/>
        <a:p>
          <a:endParaRPr lang="en-US"/>
        </a:p>
      </dgm:t>
    </dgm:pt>
    <dgm:pt modelId="{F5E0BEF6-C5E6-48A5-9360-2B21776E2436}" type="sibTrans" cxnId="{002FFE36-3745-4C56-83B7-4F321696988C}">
      <dgm:prSet/>
      <dgm:spPr/>
      <dgm:t>
        <a:bodyPr/>
        <a:lstStyle/>
        <a:p>
          <a:endParaRPr lang="en-US"/>
        </a:p>
      </dgm:t>
    </dgm:pt>
    <dgm:pt modelId="{D14FA098-0C4E-4BC8-9327-F26952A0A6D0}">
      <dgm:prSet phldrT="[Text]"/>
      <dgm:spPr/>
      <dgm:t>
        <a:bodyPr/>
        <a:lstStyle/>
        <a:p>
          <a:r>
            <a:rPr lang="en-US" sz="1400" dirty="0" smtClean="0"/>
            <a:t>Rejuvenates the nervous system, clams and strengthens the nerves, promotes intelligence, helps with memory loss</a:t>
          </a:r>
          <a:endParaRPr lang="en-US" sz="1400" dirty="0"/>
        </a:p>
      </dgm:t>
    </dgm:pt>
    <dgm:pt modelId="{FF73703D-5189-4E4D-A03F-7D5DF69FDE33}" type="parTrans" cxnId="{EB6601A7-40A0-48A1-A748-6472388B0925}">
      <dgm:prSet/>
      <dgm:spPr/>
      <dgm:t>
        <a:bodyPr/>
        <a:lstStyle/>
        <a:p>
          <a:endParaRPr lang="en-US"/>
        </a:p>
      </dgm:t>
    </dgm:pt>
    <dgm:pt modelId="{128FBC7C-47F5-4BC5-9748-A900DC62F74A}" type="sibTrans" cxnId="{EB6601A7-40A0-48A1-A748-6472388B0925}">
      <dgm:prSet/>
      <dgm:spPr/>
      <dgm:t>
        <a:bodyPr/>
        <a:lstStyle/>
        <a:p>
          <a:endParaRPr lang="en-US"/>
        </a:p>
      </dgm:t>
    </dgm:pt>
    <dgm:pt modelId="{08F910CE-6781-4E78-98B8-8EFCDAAA0A62}">
      <dgm:prSet phldrT="[Text]"/>
      <dgm:spPr/>
      <dgm:t>
        <a:bodyPr/>
        <a:lstStyle/>
        <a:p>
          <a:pPr marL="114300" lvl="1" indent="0" defTabSz="622300">
            <a:lnSpc>
              <a:spcPct val="90000"/>
            </a:lnSpc>
            <a:spcBef>
              <a:spcPct val="0"/>
            </a:spcBef>
            <a:spcAft>
              <a:spcPct val="15000"/>
            </a:spcAft>
            <a:buNone/>
          </a:pPr>
          <a:r>
            <a:rPr lang="en-US" sz="1400" dirty="0" smtClean="0"/>
            <a:t>Tonic for female reproductive system (especially excess bleeding and clots), can be useful for amenorrhea, dysmenorrhea, menopause, inflammatory vaginal conditions</a:t>
          </a:r>
          <a:endParaRPr lang="en-US" sz="1400" dirty="0"/>
        </a:p>
      </dgm:t>
    </dgm:pt>
    <dgm:pt modelId="{59FBAE46-A68B-42F8-A566-374E59ED09F1}" type="parTrans" cxnId="{C1AA0A73-AD38-4079-8640-44288E16EE2B}">
      <dgm:prSet/>
      <dgm:spPr/>
      <dgm:t>
        <a:bodyPr/>
        <a:lstStyle/>
        <a:p>
          <a:endParaRPr lang="en-US"/>
        </a:p>
      </dgm:t>
    </dgm:pt>
    <dgm:pt modelId="{90FA2484-63F8-4B7A-A335-4F6615680D26}" type="sibTrans" cxnId="{C1AA0A73-AD38-4079-8640-44288E16EE2B}">
      <dgm:prSet/>
      <dgm:spPr/>
      <dgm:t>
        <a:bodyPr/>
        <a:lstStyle/>
        <a:p>
          <a:endParaRPr lang="en-US"/>
        </a:p>
      </dgm:t>
    </dgm:pt>
    <dgm:pt modelId="{9CEC01E9-630C-42CC-AFBE-1DDF59547837}">
      <dgm:prSet phldrT="[Text]"/>
      <dgm:spPr/>
      <dgm:t>
        <a:bodyPr/>
        <a:lstStyle/>
        <a:p>
          <a:pPr marL="114300" lvl="1" indent="0" defTabSz="622300">
            <a:lnSpc>
              <a:spcPct val="90000"/>
            </a:lnSpc>
            <a:spcBef>
              <a:spcPct val="0"/>
            </a:spcBef>
            <a:spcAft>
              <a:spcPct val="15000"/>
            </a:spcAft>
            <a:buNone/>
          </a:pPr>
          <a:r>
            <a:rPr lang="en-US" sz="1400" dirty="0" smtClean="0"/>
            <a:t>Beneficial for skin: ulcers, eczema, mouth ulcers, acne.  Wound healing: burns, scars, wounds, stretch marks</a:t>
          </a:r>
          <a:endParaRPr lang="en-US" sz="1400" dirty="0"/>
        </a:p>
      </dgm:t>
    </dgm:pt>
    <dgm:pt modelId="{70A44C01-E3AE-44BE-932A-3D3BEEAC83A5}" type="parTrans" cxnId="{2C1E97C2-D1B2-4B9C-BC73-EFA3AF22623B}">
      <dgm:prSet/>
      <dgm:spPr/>
      <dgm:t>
        <a:bodyPr/>
        <a:lstStyle/>
        <a:p>
          <a:endParaRPr lang="en-US"/>
        </a:p>
      </dgm:t>
    </dgm:pt>
    <dgm:pt modelId="{5F81ADE6-4903-4743-9924-0606E0E7DDD6}" type="sibTrans" cxnId="{2C1E97C2-D1B2-4B9C-BC73-EFA3AF22623B}">
      <dgm:prSet/>
      <dgm:spPr/>
      <dgm:t>
        <a:bodyPr/>
        <a:lstStyle/>
        <a:p>
          <a:endParaRPr lang="en-US"/>
        </a:p>
      </dgm:t>
    </dgm:pt>
    <dgm:pt modelId="{EC498873-0F92-4CBE-B142-F5ECF4C1D7DC}">
      <dgm:prSet phldrT="[Text]"/>
      <dgm:spPr/>
      <dgm:t>
        <a:bodyPr/>
        <a:lstStyle/>
        <a:p>
          <a:pPr marL="114300" lvl="1" indent="0" defTabSz="622300">
            <a:lnSpc>
              <a:spcPct val="90000"/>
            </a:lnSpc>
            <a:spcBef>
              <a:spcPct val="0"/>
            </a:spcBef>
            <a:spcAft>
              <a:spcPct val="15000"/>
            </a:spcAft>
            <a:buNone/>
          </a:pPr>
          <a:r>
            <a:rPr lang="en-US" sz="1400" dirty="0" smtClean="0"/>
            <a:t>Juice can be used in loss of appetite, abdominal colic and worm infestations</a:t>
          </a:r>
          <a:endParaRPr lang="en-US" sz="1400" dirty="0"/>
        </a:p>
      </dgm:t>
    </dgm:pt>
    <dgm:pt modelId="{8880F902-23D7-4358-A40E-5B8721739201}" type="parTrans" cxnId="{91376B22-2622-440C-9F07-F10BDA58E216}">
      <dgm:prSet/>
      <dgm:spPr/>
      <dgm:t>
        <a:bodyPr/>
        <a:lstStyle/>
        <a:p>
          <a:endParaRPr lang="en-US"/>
        </a:p>
      </dgm:t>
    </dgm:pt>
    <dgm:pt modelId="{12F67515-0357-4F6E-8D84-E3DD5C967CAE}" type="sibTrans" cxnId="{91376B22-2622-440C-9F07-F10BDA58E216}">
      <dgm:prSet/>
      <dgm:spPr/>
      <dgm:t>
        <a:bodyPr/>
        <a:lstStyle/>
        <a:p>
          <a:endParaRPr lang="en-US"/>
        </a:p>
      </dgm:t>
    </dgm:pt>
    <dgm:pt modelId="{1E6728F2-F86E-4C58-807A-23E12F00AA4E}">
      <dgm:prSet phldrT="[Text]"/>
      <dgm:spPr/>
      <dgm:t>
        <a:bodyPr/>
        <a:lstStyle/>
        <a:p>
          <a:pPr marL="114300" lvl="1" indent="0" defTabSz="622300">
            <a:lnSpc>
              <a:spcPct val="90000"/>
            </a:lnSpc>
            <a:spcBef>
              <a:spcPct val="0"/>
            </a:spcBef>
            <a:spcAft>
              <a:spcPct val="15000"/>
            </a:spcAft>
            <a:buNone/>
          </a:pPr>
          <a:r>
            <a:rPr lang="en-US" sz="1400" dirty="0" smtClean="0"/>
            <a:t>Builds digestive fire (deepana) and burns ama (panchana), Laxative effect – irritates large intestine</a:t>
          </a:r>
          <a:endParaRPr lang="en-US" sz="1400" dirty="0"/>
        </a:p>
      </dgm:t>
    </dgm:pt>
    <dgm:pt modelId="{07E74777-993D-48FA-9CEF-8C22A5326842}" type="sibTrans" cxnId="{861F12E0-12DA-480E-A67E-79B6066FA2F1}">
      <dgm:prSet/>
      <dgm:spPr/>
      <dgm:t>
        <a:bodyPr/>
        <a:lstStyle/>
        <a:p>
          <a:endParaRPr lang="en-US"/>
        </a:p>
      </dgm:t>
    </dgm:pt>
    <dgm:pt modelId="{94A8177E-8342-40D5-AC6A-A36524DAC86F}" type="parTrans" cxnId="{861F12E0-12DA-480E-A67E-79B6066FA2F1}">
      <dgm:prSet/>
      <dgm:spPr/>
      <dgm:t>
        <a:bodyPr/>
        <a:lstStyle/>
        <a:p>
          <a:endParaRPr lang="en-US"/>
        </a:p>
      </dgm:t>
    </dgm:pt>
    <dgm:pt modelId="{09C8E83C-A781-40CC-A957-CAA244AB48A0}">
      <dgm:prSet phldrT="[Text]"/>
      <dgm:spPr/>
      <dgm:t>
        <a:bodyPr/>
        <a:lstStyle/>
        <a:p>
          <a:pPr marL="114300" lvl="1" indent="0" defTabSz="622300">
            <a:lnSpc>
              <a:spcPct val="90000"/>
            </a:lnSpc>
            <a:spcBef>
              <a:spcPct val="0"/>
            </a:spcBef>
            <a:spcAft>
              <a:spcPct val="15000"/>
            </a:spcAft>
            <a:buNone/>
          </a:pPr>
          <a:r>
            <a:rPr lang="en-US" sz="1400" b="1" dirty="0" smtClean="0"/>
            <a:t>Precaution</a:t>
          </a:r>
          <a:r>
            <a:rPr lang="en-US" sz="1400" dirty="0" smtClean="0"/>
            <a:t>: pregnancy</a:t>
          </a:r>
          <a:endParaRPr lang="en-US" sz="1400" dirty="0"/>
        </a:p>
      </dgm:t>
    </dgm:pt>
    <dgm:pt modelId="{CCB5BDCB-F533-4679-87D8-1343A038A5F5}" type="parTrans" cxnId="{719B91F8-B18F-4F8D-BEBD-68966BEDF679}">
      <dgm:prSet/>
      <dgm:spPr/>
      <dgm:t>
        <a:bodyPr/>
        <a:lstStyle/>
        <a:p>
          <a:endParaRPr lang="en-US"/>
        </a:p>
      </dgm:t>
    </dgm:pt>
    <dgm:pt modelId="{8E1082DD-2EFB-4BB2-B031-CD43D2426FE6}" type="sibTrans" cxnId="{719B91F8-B18F-4F8D-BEBD-68966BEDF679}">
      <dgm:prSet/>
      <dgm:spPr/>
      <dgm:t>
        <a:bodyPr/>
        <a:lstStyle/>
        <a:p>
          <a:endParaRPr lang="en-US"/>
        </a:p>
      </dgm:t>
    </dgm:pt>
    <dgm:pt modelId="{A476476B-ED6D-41BA-8061-04AF6F11D382}">
      <dgm:prSet phldrT="[Text]"/>
      <dgm:spPr/>
      <dgm:t>
        <a:bodyPr/>
        <a:lstStyle/>
        <a:p>
          <a:r>
            <a:rPr lang="en-US" sz="1400" dirty="0" smtClean="0"/>
            <a:t>Increases sexual potency – helpful in infertility, increases sperm production, increases ojas, immunity, well-being</a:t>
          </a:r>
          <a:endParaRPr lang="en-US" sz="1400" dirty="0"/>
        </a:p>
      </dgm:t>
    </dgm:pt>
    <dgm:pt modelId="{74D53289-3C92-40B5-9335-F139A7E00EC4}" type="sibTrans" cxnId="{B06B3BBA-B4ED-4C06-BB41-82C21B28EACA}">
      <dgm:prSet/>
      <dgm:spPr/>
      <dgm:t>
        <a:bodyPr/>
        <a:lstStyle/>
        <a:p>
          <a:endParaRPr lang="en-US"/>
        </a:p>
      </dgm:t>
    </dgm:pt>
    <dgm:pt modelId="{F2D68940-4707-4DEF-BF0A-C87046C1A3FC}" type="parTrans" cxnId="{B06B3BBA-B4ED-4C06-BB41-82C21B28EACA}">
      <dgm:prSet/>
      <dgm:spPr/>
      <dgm:t>
        <a:bodyPr/>
        <a:lstStyle/>
        <a:p>
          <a:endParaRPr lang="en-US"/>
        </a:p>
      </dgm:t>
    </dgm:pt>
    <dgm:pt modelId="{FE20A65C-0735-4B0E-B8EF-35E613922435}">
      <dgm:prSet phldrT="[Text]"/>
      <dgm:spPr/>
      <dgm:t>
        <a:bodyPr/>
        <a:lstStyle/>
        <a:p>
          <a:r>
            <a:rPr lang="en-US" sz="1400" dirty="0" smtClean="0"/>
            <a:t>Used during stress, anxiety, nerve pain, muscle pain, promotes sleep, strengthens muscle tone, anti-inflammatory</a:t>
          </a:r>
          <a:endParaRPr lang="en-US" sz="1400" dirty="0"/>
        </a:p>
      </dgm:t>
    </dgm:pt>
    <dgm:pt modelId="{8F901AEE-785B-46E7-A287-600AEB1448C4}" type="parTrans" cxnId="{2899367A-8711-4171-B73A-944106B403B7}">
      <dgm:prSet/>
      <dgm:spPr/>
      <dgm:t>
        <a:bodyPr/>
        <a:lstStyle/>
        <a:p>
          <a:endParaRPr lang="en-US"/>
        </a:p>
      </dgm:t>
    </dgm:pt>
    <dgm:pt modelId="{3531E204-06B8-4C05-B4F8-3FE6CC800092}" type="sibTrans" cxnId="{2899367A-8711-4171-B73A-944106B403B7}">
      <dgm:prSet/>
      <dgm:spPr/>
      <dgm:t>
        <a:bodyPr/>
        <a:lstStyle/>
        <a:p>
          <a:endParaRPr lang="en-US"/>
        </a:p>
      </dgm:t>
    </dgm:pt>
    <dgm:pt modelId="{452BD577-229E-4B4B-943B-918B1A97A207}">
      <dgm:prSet phldrT="[Text]"/>
      <dgm:spPr/>
      <dgm:t>
        <a:bodyPr/>
        <a:lstStyle/>
        <a:p>
          <a:r>
            <a:rPr lang="en-US" sz="1400" dirty="0" smtClean="0"/>
            <a:t>Increase strength – good for old age, emancipation, over work, tissue deficiency, prevents wasting diseases</a:t>
          </a:r>
          <a:endParaRPr lang="en-US" sz="1400" dirty="0"/>
        </a:p>
      </dgm:t>
    </dgm:pt>
    <dgm:pt modelId="{4F18E45A-88BE-4551-91AD-E168A7F77A48}" type="parTrans" cxnId="{C8A030AE-5048-4CA5-826C-A55A8EC0EF87}">
      <dgm:prSet/>
      <dgm:spPr/>
      <dgm:t>
        <a:bodyPr/>
        <a:lstStyle/>
        <a:p>
          <a:endParaRPr lang="en-US"/>
        </a:p>
      </dgm:t>
    </dgm:pt>
    <dgm:pt modelId="{1255C3F7-7D89-4882-A982-2A1322CD9AF1}" type="sibTrans" cxnId="{C8A030AE-5048-4CA5-826C-A55A8EC0EF87}">
      <dgm:prSet/>
      <dgm:spPr/>
      <dgm:t>
        <a:bodyPr/>
        <a:lstStyle/>
        <a:p>
          <a:endParaRPr lang="en-US"/>
        </a:p>
      </dgm:t>
    </dgm:pt>
    <dgm:pt modelId="{AE99E4AC-FC18-49CA-BC50-66D5BC86CB49}">
      <dgm:prSet phldrT="[Text]"/>
      <dgm:spPr/>
      <dgm:t>
        <a:bodyPr/>
        <a:lstStyle/>
        <a:p>
          <a:r>
            <a:rPr lang="en-US" sz="1400" dirty="0" smtClean="0"/>
            <a:t>Benefits breathing: asthma, cough and allergic conditions stemming from low immunity</a:t>
          </a:r>
          <a:endParaRPr lang="en-US" sz="1400" dirty="0"/>
        </a:p>
      </dgm:t>
    </dgm:pt>
    <dgm:pt modelId="{6B91DA09-6BF7-447C-A5CC-66F19B0AC6C7}" type="parTrans" cxnId="{59977BD9-0360-4F72-A005-5E3C34DA701C}">
      <dgm:prSet/>
      <dgm:spPr/>
      <dgm:t>
        <a:bodyPr/>
        <a:lstStyle/>
        <a:p>
          <a:endParaRPr lang="en-US"/>
        </a:p>
      </dgm:t>
    </dgm:pt>
    <dgm:pt modelId="{5981B649-D2E0-4378-B140-46CD8C3B60D6}" type="sibTrans" cxnId="{59977BD9-0360-4F72-A005-5E3C34DA701C}">
      <dgm:prSet/>
      <dgm:spPr/>
      <dgm:t>
        <a:bodyPr/>
        <a:lstStyle/>
        <a:p>
          <a:endParaRPr lang="en-US"/>
        </a:p>
      </dgm:t>
    </dgm:pt>
    <dgm:pt modelId="{1806E982-1E9A-4D6D-9A61-786ADBC83520}">
      <dgm:prSet phldrT="[Text]"/>
      <dgm:spPr/>
      <dgm:t>
        <a:bodyPr/>
        <a:lstStyle/>
        <a:p>
          <a:r>
            <a:rPr lang="en-US" sz="1400" b="1" dirty="0" smtClean="0"/>
            <a:t>Precaution:</a:t>
          </a:r>
          <a:r>
            <a:rPr lang="en-US" sz="1400" b="0" dirty="0" smtClean="0"/>
            <a:t> high ama, sever congestion, low digestive fire</a:t>
          </a:r>
          <a:endParaRPr lang="en-US" sz="1400" b="1" dirty="0"/>
        </a:p>
      </dgm:t>
    </dgm:pt>
    <dgm:pt modelId="{D54E403E-6EFF-4239-9771-8A1F5B35B8D7}" type="parTrans" cxnId="{14805856-A86A-4B44-B1A6-F6C68725C4C0}">
      <dgm:prSet/>
      <dgm:spPr/>
      <dgm:t>
        <a:bodyPr/>
        <a:lstStyle/>
        <a:p>
          <a:endParaRPr lang="en-US"/>
        </a:p>
      </dgm:t>
    </dgm:pt>
    <dgm:pt modelId="{1D802593-4BE8-48F7-9C9A-6F3FB85F1F60}" type="sibTrans" cxnId="{14805856-A86A-4B44-B1A6-F6C68725C4C0}">
      <dgm:prSet/>
      <dgm:spPr/>
      <dgm:t>
        <a:bodyPr/>
        <a:lstStyle/>
        <a:p>
          <a:endParaRPr lang="en-US"/>
        </a:p>
      </dgm:t>
    </dgm:pt>
    <dgm:pt modelId="{37965836-B491-4AAC-AB01-DF0EB088856B}">
      <dgm:prSet phldrT="[Text]"/>
      <dgm:spPr/>
      <dgm:t>
        <a:bodyPr/>
        <a:lstStyle/>
        <a:p>
          <a:r>
            <a:rPr lang="en-US" sz="1400" b="1" dirty="0" smtClean="0"/>
            <a:t>Preparation</a:t>
          </a:r>
          <a:r>
            <a:rPr lang="en-US" sz="1400" b="0" dirty="0" smtClean="0"/>
            <a:t>: decoction, mild decoction, powder (250 mg – 1 gm), medicated ghee, medicated oil (decoctions are easier to digest than straight powdered herb)</a:t>
          </a:r>
          <a:endParaRPr lang="en-US" sz="1400" b="0" dirty="0"/>
        </a:p>
      </dgm:t>
    </dgm:pt>
    <dgm:pt modelId="{1525E812-B74C-49EA-BE38-A391466CE28D}" type="parTrans" cxnId="{806639DA-C790-4071-A845-FD386E6C6EA9}">
      <dgm:prSet/>
      <dgm:spPr/>
      <dgm:t>
        <a:bodyPr/>
        <a:lstStyle/>
        <a:p>
          <a:endParaRPr lang="en-US"/>
        </a:p>
      </dgm:t>
    </dgm:pt>
    <dgm:pt modelId="{01816F5F-16DF-4857-8F02-890466502E94}" type="sibTrans" cxnId="{806639DA-C790-4071-A845-FD386E6C6EA9}">
      <dgm:prSet/>
      <dgm:spPr/>
      <dgm:t>
        <a:bodyPr/>
        <a:lstStyle/>
        <a:p>
          <a:endParaRPr lang="en-US"/>
        </a:p>
      </dgm:t>
    </dgm:pt>
    <dgm:pt modelId="{14FA7B0D-2C4C-4088-B2AB-35AF65331A5A}" type="pres">
      <dgm:prSet presAssocID="{D4DE1285-F33C-4341-A877-F2B0B77A9583}" presName="linear" presStyleCnt="0">
        <dgm:presLayoutVars>
          <dgm:dir/>
          <dgm:resizeHandles val="exact"/>
        </dgm:presLayoutVars>
      </dgm:prSet>
      <dgm:spPr/>
    </dgm:pt>
    <dgm:pt modelId="{C2CC5B68-657F-4DC2-8CAE-EAF071AFB766}" type="pres">
      <dgm:prSet presAssocID="{1EDAB659-2A1E-4DB4-8131-066A23B6C45A}" presName="comp" presStyleCnt="0"/>
      <dgm:spPr/>
    </dgm:pt>
    <dgm:pt modelId="{973A8CF9-736D-4027-A3FB-730AED79C25D}" type="pres">
      <dgm:prSet presAssocID="{1EDAB659-2A1E-4DB4-8131-066A23B6C45A}" presName="box" presStyleLbl="node1" presStyleIdx="0" presStyleCnt="2" custScaleX="99567" custLinFactNeighborX="-1308" custLinFactNeighborY="1256"/>
      <dgm:spPr/>
      <dgm:t>
        <a:bodyPr/>
        <a:lstStyle/>
        <a:p>
          <a:endParaRPr lang="en-US"/>
        </a:p>
      </dgm:t>
    </dgm:pt>
    <dgm:pt modelId="{44D33A02-DF3A-452A-8AB5-7F782D4038DF}" type="pres">
      <dgm:prSet presAssocID="{1EDAB659-2A1E-4DB4-8131-066A23B6C45A}" presName="img" presStyleLbl="fgImgPlace1" presStyleIdx="0" presStyleCnt="2" custScaleX="101607" custScaleY="88181" custLinFactNeighborX="-6839" custLinFactNeighborY="1346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dgm:spPr>
    </dgm:pt>
    <dgm:pt modelId="{3C8144A4-9D36-46DA-B72B-762136199975}" type="pres">
      <dgm:prSet presAssocID="{1EDAB659-2A1E-4DB4-8131-066A23B6C45A}" presName="text" presStyleLbl="node1" presStyleIdx="0" presStyleCnt="2">
        <dgm:presLayoutVars>
          <dgm:bulletEnabled val="1"/>
        </dgm:presLayoutVars>
      </dgm:prSet>
      <dgm:spPr/>
      <dgm:t>
        <a:bodyPr/>
        <a:lstStyle/>
        <a:p>
          <a:endParaRPr lang="en-US"/>
        </a:p>
      </dgm:t>
    </dgm:pt>
    <dgm:pt modelId="{31E15B14-C9ED-41EF-9018-6E9AB35D284D}" type="pres">
      <dgm:prSet presAssocID="{4052EE83-8994-4A10-B529-21F5F28E4CF7}" presName="spacer" presStyleCnt="0"/>
      <dgm:spPr/>
    </dgm:pt>
    <dgm:pt modelId="{6C16E72C-50A4-4765-8014-FD85A4029060}" type="pres">
      <dgm:prSet presAssocID="{DF9A0252-DD8F-4375-8CC9-172294685EFA}" presName="comp" presStyleCnt="0"/>
      <dgm:spPr/>
    </dgm:pt>
    <dgm:pt modelId="{7BFEB9D1-E714-40AF-80EE-DA811E4500EF}" type="pres">
      <dgm:prSet presAssocID="{DF9A0252-DD8F-4375-8CC9-172294685EFA}" presName="box" presStyleLbl="node1" presStyleIdx="1" presStyleCnt="2" custLinFactNeighborX="376" custLinFactNeighborY="382"/>
      <dgm:spPr/>
      <dgm:t>
        <a:bodyPr/>
        <a:lstStyle/>
        <a:p>
          <a:endParaRPr lang="en-US"/>
        </a:p>
      </dgm:t>
    </dgm:pt>
    <dgm:pt modelId="{C7D62BF0-5BAC-4731-922C-96EBFBE321BE}" type="pres">
      <dgm:prSet presAssocID="{DF9A0252-DD8F-4375-8CC9-172294685EFA}" presName="img" presStyleLbl="fgImgPlace1" presStyleIdx="1" presStyleCnt="2" custScaleX="101902" custScaleY="85383" custLinFactNeighborX="-5404" custLinFactNeighborY="1574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dgm:spPr>
    </dgm:pt>
    <dgm:pt modelId="{06895BA2-7923-4F8B-B394-30C9CAD2F80C}" type="pres">
      <dgm:prSet presAssocID="{DF9A0252-DD8F-4375-8CC9-172294685EFA}" presName="text" presStyleLbl="node1" presStyleIdx="1" presStyleCnt="2">
        <dgm:presLayoutVars>
          <dgm:bulletEnabled val="1"/>
        </dgm:presLayoutVars>
      </dgm:prSet>
      <dgm:spPr/>
      <dgm:t>
        <a:bodyPr/>
        <a:lstStyle/>
        <a:p>
          <a:endParaRPr lang="en-US"/>
        </a:p>
      </dgm:t>
    </dgm:pt>
  </dgm:ptLst>
  <dgm:cxnLst>
    <dgm:cxn modelId="{5504E183-5124-41A3-9963-085745BF76F4}" type="presOf" srcId="{1E6728F2-F86E-4C58-807A-23E12F00AA4E}" destId="{973A8CF9-736D-4027-A3FB-730AED79C25D}" srcOrd="0" destOrd="1" presId="urn:microsoft.com/office/officeart/2005/8/layout/vList4"/>
    <dgm:cxn modelId="{806639DA-C790-4071-A845-FD386E6C6EA9}" srcId="{DF9A0252-DD8F-4375-8CC9-172294685EFA}" destId="{37965836-B491-4AAC-AB01-DF0EB088856B}" srcOrd="6" destOrd="0" parTransId="{1525E812-B74C-49EA-BE38-A391466CE28D}" sibTransId="{01816F5F-16DF-4857-8F02-890466502E94}"/>
    <dgm:cxn modelId="{17CE3583-9D16-4408-A5D4-4C2013BDAE42}" type="presOf" srcId="{A476476B-ED6D-41BA-8061-04AF6F11D382}" destId="{06895BA2-7923-4F8B-B394-30C9CAD2F80C}" srcOrd="1" destOrd="1" presId="urn:microsoft.com/office/officeart/2005/8/layout/vList4"/>
    <dgm:cxn modelId="{FA30AE77-ACF5-45DF-AE42-04371109475E}" type="presOf" srcId="{9CEC01E9-630C-42CC-AFBE-1DDF59547837}" destId="{3C8144A4-9D36-46DA-B72B-762136199975}" srcOrd="1" destOrd="4" presId="urn:microsoft.com/office/officeart/2005/8/layout/vList4"/>
    <dgm:cxn modelId="{8E7DE6C4-3D0E-4789-9F60-4BAB5458696B}" type="presOf" srcId="{FE20A65C-0735-4B0E-B8EF-35E613922435}" destId="{06895BA2-7923-4F8B-B394-30C9CAD2F80C}" srcOrd="1" destOrd="2" presId="urn:microsoft.com/office/officeart/2005/8/layout/vList4"/>
    <dgm:cxn modelId="{0FA0AD03-9E32-476C-B64F-D70F39F972BD}" type="presOf" srcId="{1806E982-1E9A-4D6D-9A61-786ADBC83520}" destId="{06895BA2-7923-4F8B-B394-30C9CAD2F80C}" srcOrd="1" destOrd="6" presId="urn:microsoft.com/office/officeart/2005/8/layout/vList4"/>
    <dgm:cxn modelId="{6A1E336E-B1F6-4494-81F9-F59BA6C1B501}" type="presOf" srcId="{08F910CE-6781-4E78-98B8-8EFCDAAA0A62}" destId="{3C8144A4-9D36-46DA-B72B-762136199975}" srcOrd="1" destOrd="2" presId="urn:microsoft.com/office/officeart/2005/8/layout/vList4"/>
    <dgm:cxn modelId="{39D3FBB5-F969-48DF-BF3D-6D404AEBD28C}" type="presOf" srcId="{37965836-B491-4AAC-AB01-DF0EB088856B}" destId="{7BFEB9D1-E714-40AF-80EE-DA811E4500EF}" srcOrd="0" destOrd="7" presId="urn:microsoft.com/office/officeart/2005/8/layout/vList4"/>
    <dgm:cxn modelId="{AF6CF83D-191F-4171-A5F9-3303C5EC69C4}" srcId="{D4DE1285-F33C-4341-A877-F2B0B77A9583}" destId="{1EDAB659-2A1E-4DB4-8131-066A23B6C45A}" srcOrd="0" destOrd="0" parTransId="{3889DC7D-21FB-498C-ABC7-DB8AE6A8BC4D}" sibTransId="{4052EE83-8994-4A10-B529-21F5F28E4CF7}"/>
    <dgm:cxn modelId="{56FC00AE-A803-4A72-85E2-2F73ECCC37DA}" type="presOf" srcId="{DF9A0252-DD8F-4375-8CC9-172294685EFA}" destId="{7BFEB9D1-E714-40AF-80EE-DA811E4500EF}" srcOrd="0" destOrd="0" presId="urn:microsoft.com/office/officeart/2005/8/layout/vList4"/>
    <dgm:cxn modelId="{1F0FEFDC-4F6F-4C63-BDD8-4C0249489BDD}" type="presOf" srcId="{EC498873-0F92-4CBE-B142-F5ECF4C1D7DC}" destId="{973A8CF9-736D-4027-A3FB-730AED79C25D}" srcOrd="0" destOrd="5" presId="urn:microsoft.com/office/officeart/2005/8/layout/vList4"/>
    <dgm:cxn modelId="{E7F5B4F1-CDF2-4066-B64F-3D4800683868}" srcId="{1EDAB659-2A1E-4DB4-8131-066A23B6C45A}" destId="{12BEE73E-8F1D-4E53-85EB-6481775AC009}" srcOrd="2" destOrd="0" parTransId="{9A3030D2-9F74-4C35-A48C-E00B4908B597}" sibTransId="{80023A28-7754-4FCE-B78B-3BD1E8CBF910}"/>
    <dgm:cxn modelId="{58446D50-DACA-4FE5-9C27-555D3143AB7E}" type="presOf" srcId="{1EDAB659-2A1E-4DB4-8131-066A23B6C45A}" destId="{3C8144A4-9D36-46DA-B72B-762136199975}" srcOrd="1" destOrd="0" presId="urn:microsoft.com/office/officeart/2005/8/layout/vList4"/>
    <dgm:cxn modelId="{F794F0EA-A6A7-4F53-BFD1-F26BA6679E2F}" type="presOf" srcId="{09C8E83C-A781-40CC-A957-CAA244AB48A0}" destId="{973A8CF9-736D-4027-A3FB-730AED79C25D}" srcOrd="0" destOrd="6" presId="urn:microsoft.com/office/officeart/2005/8/layout/vList4"/>
    <dgm:cxn modelId="{930D894A-EB80-4E97-870F-4735FC865E0A}" type="presOf" srcId="{9CEC01E9-630C-42CC-AFBE-1DDF59547837}" destId="{973A8CF9-736D-4027-A3FB-730AED79C25D}" srcOrd="0" destOrd="4" presId="urn:microsoft.com/office/officeart/2005/8/layout/vList4"/>
    <dgm:cxn modelId="{494C408F-11D3-402A-87ED-4B80CFCECDB4}" type="presOf" srcId="{AE99E4AC-FC18-49CA-BC50-66D5BC86CB49}" destId="{7BFEB9D1-E714-40AF-80EE-DA811E4500EF}" srcOrd="0" destOrd="5" presId="urn:microsoft.com/office/officeart/2005/8/layout/vList4"/>
    <dgm:cxn modelId="{E3F0DDF2-39DA-4659-87F9-A4C0AF4B539F}" type="presOf" srcId="{D4DE1285-F33C-4341-A877-F2B0B77A9583}" destId="{14FA7B0D-2C4C-4088-B2AB-35AF65331A5A}" srcOrd="0" destOrd="0" presId="urn:microsoft.com/office/officeart/2005/8/layout/vList4"/>
    <dgm:cxn modelId="{AE62037C-63DF-41C7-B5E1-C3BAE7BB3C02}" type="presOf" srcId="{D14FA098-0C4E-4BC8-9327-F26952A0A6D0}" destId="{7BFEB9D1-E714-40AF-80EE-DA811E4500EF}" srcOrd="0" destOrd="3" presId="urn:microsoft.com/office/officeart/2005/8/layout/vList4"/>
    <dgm:cxn modelId="{002FFE36-3745-4C56-83B7-4F321696988C}" srcId="{D4DE1285-F33C-4341-A877-F2B0B77A9583}" destId="{DF9A0252-DD8F-4375-8CC9-172294685EFA}" srcOrd="1" destOrd="0" parTransId="{668A1D3D-1371-4C62-A95F-C034A46BB78C}" sibTransId="{F5E0BEF6-C5E6-48A5-9360-2B21776E2436}"/>
    <dgm:cxn modelId="{2899367A-8711-4171-B73A-944106B403B7}" srcId="{DF9A0252-DD8F-4375-8CC9-172294685EFA}" destId="{FE20A65C-0735-4B0E-B8EF-35E613922435}" srcOrd="1" destOrd="0" parTransId="{8F901AEE-785B-46E7-A287-600AEB1448C4}" sibTransId="{3531E204-06B8-4C05-B4F8-3FE6CC800092}"/>
    <dgm:cxn modelId="{59977BD9-0360-4F72-A005-5E3C34DA701C}" srcId="{DF9A0252-DD8F-4375-8CC9-172294685EFA}" destId="{AE99E4AC-FC18-49CA-BC50-66D5BC86CB49}" srcOrd="4" destOrd="0" parTransId="{6B91DA09-6BF7-447C-A5CC-66F19B0AC6C7}" sibTransId="{5981B649-D2E0-4378-B140-46CD8C3B60D6}"/>
    <dgm:cxn modelId="{27995918-BD92-438F-9543-4698DAD2DB4C}" type="presOf" srcId="{09C8E83C-A781-40CC-A957-CAA244AB48A0}" destId="{3C8144A4-9D36-46DA-B72B-762136199975}" srcOrd="1" destOrd="6" presId="urn:microsoft.com/office/officeart/2005/8/layout/vList4"/>
    <dgm:cxn modelId="{1740D2B3-6602-4946-A63F-6D797DFCEBBB}" type="presOf" srcId="{12BEE73E-8F1D-4E53-85EB-6481775AC009}" destId="{973A8CF9-736D-4027-A3FB-730AED79C25D}" srcOrd="0" destOrd="3" presId="urn:microsoft.com/office/officeart/2005/8/layout/vList4"/>
    <dgm:cxn modelId="{52A9F863-44B3-47F2-8769-993694B78F96}" type="presOf" srcId="{EC498873-0F92-4CBE-B142-F5ECF4C1D7DC}" destId="{3C8144A4-9D36-46DA-B72B-762136199975}" srcOrd="1" destOrd="5" presId="urn:microsoft.com/office/officeart/2005/8/layout/vList4"/>
    <dgm:cxn modelId="{61790F78-8FAA-4197-9139-2740416D74DC}" type="presOf" srcId="{452BD577-229E-4B4B-943B-918B1A97A207}" destId="{06895BA2-7923-4F8B-B394-30C9CAD2F80C}" srcOrd="1" destOrd="4" presId="urn:microsoft.com/office/officeart/2005/8/layout/vList4"/>
    <dgm:cxn modelId="{719B91F8-B18F-4F8D-BEBD-68966BEDF679}" srcId="{1EDAB659-2A1E-4DB4-8131-066A23B6C45A}" destId="{09C8E83C-A781-40CC-A957-CAA244AB48A0}" srcOrd="5" destOrd="0" parTransId="{CCB5BDCB-F533-4679-87D8-1343A038A5F5}" sibTransId="{8E1082DD-2EFB-4BB2-B031-CD43D2426FE6}"/>
    <dgm:cxn modelId="{AD35CE9C-F328-4FBA-8BA7-5791F05C1994}" type="presOf" srcId="{12BEE73E-8F1D-4E53-85EB-6481775AC009}" destId="{3C8144A4-9D36-46DA-B72B-762136199975}" srcOrd="1" destOrd="3" presId="urn:microsoft.com/office/officeart/2005/8/layout/vList4"/>
    <dgm:cxn modelId="{2C1E97C2-D1B2-4B9C-BC73-EFA3AF22623B}" srcId="{1EDAB659-2A1E-4DB4-8131-066A23B6C45A}" destId="{9CEC01E9-630C-42CC-AFBE-1DDF59547837}" srcOrd="3" destOrd="0" parTransId="{70A44C01-E3AE-44BE-932A-3D3BEEAC83A5}" sibTransId="{5F81ADE6-4903-4743-9924-0606E0E7DDD6}"/>
    <dgm:cxn modelId="{9A120B2C-A4B2-49E6-AB5B-9DD9D9D66E4B}" type="presOf" srcId="{08F910CE-6781-4E78-98B8-8EFCDAAA0A62}" destId="{973A8CF9-736D-4027-A3FB-730AED79C25D}" srcOrd="0" destOrd="2" presId="urn:microsoft.com/office/officeart/2005/8/layout/vList4"/>
    <dgm:cxn modelId="{8C532E0C-CD21-467C-AD59-909917E45B08}" type="presOf" srcId="{D14FA098-0C4E-4BC8-9327-F26952A0A6D0}" destId="{06895BA2-7923-4F8B-B394-30C9CAD2F80C}" srcOrd="1" destOrd="3" presId="urn:microsoft.com/office/officeart/2005/8/layout/vList4"/>
    <dgm:cxn modelId="{B6BE9086-89F3-4D25-8ACA-BB8CADA43328}" type="presOf" srcId="{DF9A0252-DD8F-4375-8CC9-172294685EFA}" destId="{06895BA2-7923-4F8B-B394-30C9CAD2F80C}" srcOrd="1" destOrd="0" presId="urn:microsoft.com/office/officeart/2005/8/layout/vList4"/>
    <dgm:cxn modelId="{35B93F0D-27CC-4EAE-8941-EA6F91709B43}" type="presOf" srcId="{37965836-B491-4AAC-AB01-DF0EB088856B}" destId="{06895BA2-7923-4F8B-B394-30C9CAD2F80C}" srcOrd="1" destOrd="7" presId="urn:microsoft.com/office/officeart/2005/8/layout/vList4"/>
    <dgm:cxn modelId="{06E828C2-190C-41A2-86CB-EFFEC717C408}" type="presOf" srcId="{1E6728F2-F86E-4C58-807A-23E12F00AA4E}" destId="{3C8144A4-9D36-46DA-B72B-762136199975}" srcOrd="1" destOrd="1" presId="urn:microsoft.com/office/officeart/2005/8/layout/vList4"/>
    <dgm:cxn modelId="{C1AA0A73-AD38-4079-8640-44288E16EE2B}" srcId="{1EDAB659-2A1E-4DB4-8131-066A23B6C45A}" destId="{08F910CE-6781-4E78-98B8-8EFCDAAA0A62}" srcOrd="1" destOrd="0" parTransId="{59FBAE46-A68B-42F8-A566-374E59ED09F1}" sibTransId="{90FA2484-63F8-4B7A-A335-4F6615680D26}"/>
    <dgm:cxn modelId="{EB6601A7-40A0-48A1-A748-6472388B0925}" srcId="{DF9A0252-DD8F-4375-8CC9-172294685EFA}" destId="{D14FA098-0C4E-4BC8-9327-F26952A0A6D0}" srcOrd="2" destOrd="0" parTransId="{FF73703D-5189-4E4D-A03F-7D5DF69FDE33}" sibTransId="{128FBC7C-47F5-4BC5-9748-A900DC62F74A}"/>
    <dgm:cxn modelId="{C8A030AE-5048-4CA5-826C-A55A8EC0EF87}" srcId="{DF9A0252-DD8F-4375-8CC9-172294685EFA}" destId="{452BD577-229E-4B4B-943B-918B1A97A207}" srcOrd="3" destOrd="0" parTransId="{4F18E45A-88BE-4551-91AD-E168A7F77A48}" sibTransId="{1255C3F7-7D89-4882-A982-2A1322CD9AF1}"/>
    <dgm:cxn modelId="{529C1BD1-3339-4DCE-B2F1-699E4009041D}" type="presOf" srcId="{452BD577-229E-4B4B-943B-918B1A97A207}" destId="{7BFEB9D1-E714-40AF-80EE-DA811E4500EF}" srcOrd="0" destOrd="4" presId="urn:microsoft.com/office/officeart/2005/8/layout/vList4"/>
    <dgm:cxn modelId="{2D264E6C-1997-49C9-A8EF-357FFF2B4DF2}" type="presOf" srcId="{AE99E4AC-FC18-49CA-BC50-66D5BC86CB49}" destId="{06895BA2-7923-4F8B-B394-30C9CAD2F80C}" srcOrd="1" destOrd="5" presId="urn:microsoft.com/office/officeart/2005/8/layout/vList4"/>
    <dgm:cxn modelId="{861F12E0-12DA-480E-A67E-79B6066FA2F1}" srcId="{1EDAB659-2A1E-4DB4-8131-066A23B6C45A}" destId="{1E6728F2-F86E-4C58-807A-23E12F00AA4E}" srcOrd="0" destOrd="0" parTransId="{94A8177E-8342-40D5-AC6A-A36524DAC86F}" sibTransId="{07E74777-993D-48FA-9CEF-8C22A5326842}"/>
    <dgm:cxn modelId="{C8F88B38-A8AE-4266-A5BB-8ADDFB09B68D}" type="presOf" srcId="{FE20A65C-0735-4B0E-B8EF-35E613922435}" destId="{7BFEB9D1-E714-40AF-80EE-DA811E4500EF}" srcOrd="0" destOrd="2" presId="urn:microsoft.com/office/officeart/2005/8/layout/vList4"/>
    <dgm:cxn modelId="{14805856-A86A-4B44-B1A6-F6C68725C4C0}" srcId="{DF9A0252-DD8F-4375-8CC9-172294685EFA}" destId="{1806E982-1E9A-4D6D-9A61-786ADBC83520}" srcOrd="5" destOrd="0" parTransId="{D54E403E-6EFF-4239-9771-8A1F5B35B8D7}" sibTransId="{1D802593-4BE8-48F7-9C9A-6F3FB85F1F60}"/>
    <dgm:cxn modelId="{91376B22-2622-440C-9F07-F10BDA58E216}" srcId="{1EDAB659-2A1E-4DB4-8131-066A23B6C45A}" destId="{EC498873-0F92-4CBE-B142-F5ECF4C1D7DC}" srcOrd="4" destOrd="0" parTransId="{8880F902-23D7-4358-A40E-5B8721739201}" sibTransId="{12F67515-0357-4F6E-8D84-E3DD5C967CAE}"/>
    <dgm:cxn modelId="{8B07E57A-E649-4471-BD35-5CBE4CA80259}" type="presOf" srcId="{1806E982-1E9A-4D6D-9A61-786ADBC83520}" destId="{7BFEB9D1-E714-40AF-80EE-DA811E4500EF}" srcOrd="0" destOrd="6" presId="urn:microsoft.com/office/officeart/2005/8/layout/vList4"/>
    <dgm:cxn modelId="{64F5FDFC-A0C6-42FC-96A2-31CDE6278A54}" type="presOf" srcId="{1EDAB659-2A1E-4DB4-8131-066A23B6C45A}" destId="{973A8CF9-736D-4027-A3FB-730AED79C25D}" srcOrd="0" destOrd="0" presId="urn:microsoft.com/office/officeart/2005/8/layout/vList4"/>
    <dgm:cxn modelId="{CAB5D601-ACC7-4D3D-97D5-B8045AF6042D}" type="presOf" srcId="{A476476B-ED6D-41BA-8061-04AF6F11D382}" destId="{7BFEB9D1-E714-40AF-80EE-DA811E4500EF}" srcOrd="0" destOrd="1" presId="urn:microsoft.com/office/officeart/2005/8/layout/vList4"/>
    <dgm:cxn modelId="{B06B3BBA-B4ED-4C06-BB41-82C21B28EACA}" srcId="{DF9A0252-DD8F-4375-8CC9-172294685EFA}" destId="{A476476B-ED6D-41BA-8061-04AF6F11D382}" srcOrd="0" destOrd="0" parTransId="{F2D68940-4707-4DEF-BF0A-C87046C1A3FC}" sibTransId="{74D53289-3C92-40B5-9335-F139A7E00EC4}"/>
    <dgm:cxn modelId="{63A50908-41BB-41ED-A46F-2C790202DA49}" type="presParOf" srcId="{14FA7B0D-2C4C-4088-B2AB-35AF65331A5A}" destId="{C2CC5B68-657F-4DC2-8CAE-EAF071AFB766}" srcOrd="0" destOrd="0" presId="urn:microsoft.com/office/officeart/2005/8/layout/vList4"/>
    <dgm:cxn modelId="{8371EAB0-C0B8-4219-ADB2-41133B2EDE68}" type="presParOf" srcId="{C2CC5B68-657F-4DC2-8CAE-EAF071AFB766}" destId="{973A8CF9-736D-4027-A3FB-730AED79C25D}" srcOrd="0" destOrd="0" presId="urn:microsoft.com/office/officeart/2005/8/layout/vList4"/>
    <dgm:cxn modelId="{E5F04366-3CFC-4BAE-B5A2-7D28C89734B7}" type="presParOf" srcId="{C2CC5B68-657F-4DC2-8CAE-EAF071AFB766}" destId="{44D33A02-DF3A-452A-8AB5-7F782D4038DF}" srcOrd="1" destOrd="0" presId="urn:microsoft.com/office/officeart/2005/8/layout/vList4"/>
    <dgm:cxn modelId="{A18A84EB-E415-4ABD-B98D-13F6772504AB}" type="presParOf" srcId="{C2CC5B68-657F-4DC2-8CAE-EAF071AFB766}" destId="{3C8144A4-9D36-46DA-B72B-762136199975}" srcOrd="2" destOrd="0" presId="urn:microsoft.com/office/officeart/2005/8/layout/vList4"/>
    <dgm:cxn modelId="{82122D03-0696-4EB9-A26A-D4C0507E15BA}" type="presParOf" srcId="{14FA7B0D-2C4C-4088-B2AB-35AF65331A5A}" destId="{31E15B14-C9ED-41EF-9018-6E9AB35D284D}" srcOrd="1" destOrd="0" presId="urn:microsoft.com/office/officeart/2005/8/layout/vList4"/>
    <dgm:cxn modelId="{0EF45B00-E2F0-400D-9908-C27DEF3C1DC4}" type="presParOf" srcId="{14FA7B0D-2C4C-4088-B2AB-35AF65331A5A}" destId="{6C16E72C-50A4-4765-8014-FD85A4029060}" srcOrd="2" destOrd="0" presId="urn:microsoft.com/office/officeart/2005/8/layout/vList4"/>
    <dgm:cxn modelId="{2BC3267D-30DD-4D8B-862A-76053E46770D}" type="presParOf" srcId="{6C16E72C-50A4-4765-8014-FD85A4029060}" destId="{7BFEB9D1-E714-40AF-80EE-DA811E4500EF}" srcOrd="0" destOrd="0" presId="urn:microsoft.com/office/officeart/2005/8/layout/vList4"/>
    <dgm:cxn modelId="{D2B31772-1102-43FA-98F5-6FF1173B6316}" type="presParOf" srcId="{6C16E72C-50A4-4765-8014-FD85A4029060}" destId="{C7D62BF0-5BAC-4731-922C-96EBFBE321BE}" srcOrd="1" destOrd="0" presId="urn:microsoft.com/office/officeart/2005/8/layout/vList4"/>
    <dgm:cxn modelId="{CC13B35B-E08A-4A54-B24C-F232B68FCF56}" type="presParOf" srcId="{6C16E72C-50A4-4765-8014-FD85A4029060}" destId="{06895BA2-7923-4F8B-B394-30C9CAD2F80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8B83C7-ECF5-4A76-90AF-0FD1454B9F1A}" type="doc">
      <dgm:prSet loTypeId="urn:microsoft.com/office/officeart/2005/8/layout/radial2" loCatId="relationship" qsTypeId="urn:microsoft.com/office/officeart/2005/8/quickstyle/simple1" qsCatId="simple" csTypeId="urn:microsoft.com/office/officeart/2005/8/colors/accent5_2" csCatId="accent5" phldr="1"/>
      <dgm:spPr/>
      <dgm:t>
        <a:bodyPr/>
        <a:lstStyle/>
        <a:p>
          <a:endParaRPr lang="en-US"/>
        </a:p>
      </dgm:t>
    </dgm:pt>
    <dgm:pt modelId="{BCB265D8-658A-4BB3-A6F4-746592E78BF2}">
      <dgm:prSet phldrT="[Text]" custT="1"/>
      <dgm:spPr/>
      <dgm:t>
        <a:bodyPr/>
        <a:lstStyle/>
        <a:p>
          <a:r>
            <a:rPr lang="en-US" sz="2000" b="0" dirty="0" smtClean="0"/>
            <a:t>Improper use  of Senses</a:t>
          </a:r>
        </a:p>
        <a:p>
          <a:r>
            <a:rPr lang="en-US" sz="1500" dirty="0" smtClean="0"/>
            <a:t>Asātmendriy</a:t>
          </a:r>
          <a:r>
            <a:rPr lang="en-US" sz="1500" dirty="0" smtClean="0">
              <a:latin typeface="Times New Roman" panose="02020603050405020304" pitchFamily="18" charset="0"/>
              <a:cs typeface="Times New Roman" panose="02020603050405020304" pitchFamily="18" charset="0"/>
            </a:rPr>
            <a:t>ā</a:t>
          </a:r>
          <a:r>
            <a:rPr lang="en-US" sz="1500" dirty="0" smtClean="0"/>
            <a:t>rta samyoga</a:t>
          </a:r>
          <a:endParaRPr lang="en-US" sz="1500" dirty="0"/>
        </a:p>
      </dgm:t>
    </dgm:pt>
    <dgm:pt modelId="{CA9A5811-847A-4910-BD99-F263DBC77774}" type="parTrans" cxnId="{AC407AA1-D9A2-41FC-86D3-FBC680ED370D}">
      <dgm:prSet/>
      <dgm:spPr/>
      <dgm:t>
        <a:bodyPr/>
        <a:lstStyle/>
        <a:p>
          <a:endParaRPr lang="en-US"/>
        </a:p>
      </dgm:t>
    </dgm:pt>
    <dgm:pt modelId="{76FCA2D6-E8FD-41C5-A6CC-16DFADA7B402}" type="sibTrans" cxnId="{AC407AA1-D9A2-41FC-86D3-FBC680ED370D}">
      <dgm:prSet/>
      <dgm:spPr/>
      <dgm:t>
        <a:bodyPr/>
        <a:lstStyle/>
        <a:p>
          <a:endParaRPr lang="en-US"/>
        </a:p>
      </dgm:t>
    </dgm:pt>
    <dgm:pt modelId="{B3FA501E-3D60-4445-89E6-C49E88D54580}">
      <dgm:prSet phldrT="[Text]" custT="1"/>
      <dgm:spPr/>
      <dgm:t>
        <a:bodyPr/>
        <a:lstStyle/>
        <a:p>
          <a:r>
            <a:rPr lang="en-US" sz="1400" b="1" dirty="0" smtClean="0"/>
            <a:t>Atiyoga</a:t>
          </a:r>
          <a:r>
            <a:rPr lang="en-US" sz="1400" dirty="0" smtClean="0"/>
            <a:t>: Excessive use of senses                       – excessive screen time</a:t>
          </a:r>
          <a:endParaRPr lang="en-US" sz="1400" dirty="0"/>
        </a:p>
      </dgm:t>
    </dgm:pt>
    <dgm:pt modelId="{77A57E22-4763-4E27-9F80-CCBB89C44F35}" type="parTrans" cxnId="{0DE0FA9B-CF4E-4293-9EA6-6E9ED253C1AF}">
      <dgm:prSet/>
      <dgm:spPr/>
      <dgm:t>
        <a:bodyPr/>
        <a:lstStyle/>
        <a:p>
          <a:endParaRPr lang="en-US"/>
        </a:p>
      </dgm:t>
    </dgm:pt>
    <dgm:pt modelId="{142A34A4-D68C-47D7-B956-04B7295C2189}" type="sibTrans" cxnId="{0DE0FA9B-CF4E-4293-9EA6-6E9ED253C1AF}">
      <dgm:prSet/>
      <dgm:spPr/>
      <dgm:t>
        <a:bodyPr/>
        <a:lstStyle/>
        <a:p>
          <a:endParaRPr lang="en-US"/>
        </a:p>
      </dgm:t>
    </dgm:pt>
    <dgm:pt modelId="{7C4FDEAF-DF53-47FE-A4C2-25A00CA65E2B}">
      <dgm:prSet phldrT="[Text]" custT="1"/>
      <dgm:spPr/>
      <dgm:t>
        <a:bodyPr/>
        <a:lstStyle/>
        <a:p>
          <a:r>
            <a:rPr lang="en-US" sz="1400" b="1" dirty="0" smtClean="0"/>
            <a:t>Hinayoga</a:t>
          </a:r>
          <a:r>
            <a:rPr lang="en-US" sz="1400" dirty="0" smtClean="0"/>
            <a:t>: Lack of use of senses                            – reading in poor light or while lying down</a:t>
          </a:r>
          <a:endParaRPr lang="en-US" sz="1400" dirty="0"/>
        </a:p>
      </dgm:t>
    </dgm:pt>
    <dgm:pt modelId="{F746ADB3-1035-4CB2-A745-FC004AC67FF2}" type="parTrans" cxnId="{A4D7C8EA-E007-49E7-B3B3-03C54C1118E1}">
      <dgm:prSet/>
      <dgm:spPr/>
      <dgm:t>
        <a:bodyPr/>
        <a:lstStyle/>
        <a:p>
          <a:endParaRPr lang="en-US"/>
        </a:p>
      </dgm:t>
    </dgm:pt>
    <dgm:pt modelId="{B8414791-0D37-4DCE-BE72-DD66B66E64E1}" type="sibTrans" cxnId="{A4D7C8EA-E007-49E7-B3B3-03C54C1118E1}">
      <dgm:prSet/>
      <dgm:spPr/>
      <dgm:t>
        <a:bodyPr/>
        <a:lstStyle/>
        <a:p>
          <a:endParaRPr lang="en-US"/>
        </a:p>
      </dgm:t>
    </dgm:pt>
    <dgm:pt modelId="{591EDEBB-8C6A-42F2-A7AE-E81712A2B1FA}">
      <dgm:prSet phldrT="[Text]" custT="1"/>
      <dgm:spPr/>
      <dgm:t>
        <a:bodyPr/>
        <a:lstStyle/>
        <a:p>
          <a:r>
            <a:rPr lang="en-US" sz="2000" b="0" dirty="0" smtClean="0">
              <a:latin typeface="Calibri" panose="020F0502020204030204" pitchFamily="34" charset="0"/>
              <a:cs typeface="Calibri" panose="020F0502020204030204" pitchFamily="34" charset="0"/>
            </a:rPr>
            <a:t>Transgression of Wisdom </a:t>
          </a:r>
        </a:p>
        <a:p>
          <a:r>
            <a:rPr lang="en-US" sz="1600" dirty="0" smtClean="0">
              <a:latin typeface="+mn-lt"/>
            </a:rPr>
            <a:t>Pragny</a:t>
          </a:r>
          <a:r>
            <a:rPr lang="en-US" sz="1600" dirty="0" smtClean="0">
              <a:latin typeface="+mn-lt"/>
              <a:cs typeface="Times New Roman" panose="02020603050405020304" pitchFamily="18" charset="0"/>
            </a:rPr>
            <a:t>āparadha</a:t>
          </a:r>
        </a:p>
        <a:p>
          <a:r>
            <a:rPr lang="en-US" sz="11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“c</a:t>
          </a:r>
          <a:r>
            <a:rPr lang="en-US" sz="2000" dirty="0" smtClean="0"/>
            <a:t>rimes against intelligence” </a:t>
          </a:r>
          <a:endParaRPr lang="en-US" sz="2000" dirty="0"/>
        </a:p>
      </dgm:t>
    </dgm:pt>
    <dgm:pt modelId="{A5320ECA-EF85-4E01-A0A4-0B584FAE8982}" type="parTrans" cxnId="{3A149D39-73D6-446A-9151-F7C64D8349C8}">
      <dgm:prSet/>
      <dgm:spPr/>
      <dgm:t>
        <a:bodyPr/>
        <a:lstStyle/>
        <a:p>
          <a:endParaRPr lang="en-US"/>
        </a:p>
      </dgm:t>
    </dgm:pt>
    <dgm:pt modelId="{F80FD447-6F8A-42A1-9790-AE563485D018}" type="sibTrans" cxnId="{3A149D39-73D6-446A-9151-F7C64D8349C8}">
      <dgm:prSet/>
      <dgm:spPr/>
      <dgm:t>
        <a:bodyPr/>
        <a:lstStyle/>
        <a:p>
          <a:endParaRPr lang="en-US"/>
        </a:p>
      </dgm:t>
    </dgm:pt>
    <dgm:pt modelId="{20B1C89C-612D-493F-BDE8-70D2BA0A0CAE}">
      <dgm:prSet phldrT="[Text]" custT="1"/>
      <dgm:spPr/>
      <dgm:t>
        <a:bodyPr/>
        <a:lstStyle/>
        <a:p>
          <a:r>
            <a:rPr lang="en-US" sz="1400" b="1" dirty="0" smtClean="0"/>
            <a:t>Pragna</a:t>
          </a:r>
          <a:r>
            <a:rPr lang="en-US" sz="1400" dirty="0" smtClean="0"/>
            <a:t>: highest form of intellect,             Manifests in 3 forms: dhi, dhriti, smriti </a:t>
          </a:r>
          <a:endParaRPr lang="en-US" sz="1400" dirty="0"/>
        </a:p>
      </dgm:t>
    </dgm:pt>
    <dgm:pt modelId="{D0BD2EBB-1394-40C2-88AB-1DAFB83AB227}" type="parTrans" cxnId="{8B94EB33-132D-40EC-AEB4-7FD4AF7C648F}">
      <dgm:prSet/>
      <dgm:spPr/>
      <dgm:t>
        <a:bodyPr/>
        <a:lstStyle/>
        <a:p>
          <a:endParaRPr lang="en-US"/>
        </a:p>
      </dgm:t>
    </dgm:pt>
    <dgm:pt modelId="{3050F389-1C83-444A-B110-A5075DAB86E1}" type="sibTrans" cxnId="{8B94EB33-132D-40EC-AEB4-7FD4AF7C648F}">
      <dgm:prSet/>
      <dgm:spPr/>
      <dgm:t>
        <a:bodyPr/>
        <a:lstStyle/>
        <a:p>
          <a:endParaRPr lang="en-US"/>
        </a:p>
      </dgm:t>
    </dgm:pt>
    <dgm:pt modelId="{1CEAAFDF-DDCD-4C7D-9E6A-C851A22B6853}">
      <dgm:prSet phldrT="[Text]" custT="1"/>
      <dgm:spPr/>
      <dgm:t>
        <a:bodyPr/>
        <a:lstStyle/>
        <a:p>
          <a:r>
            <a:rPr lang="en-US" sz="1400" b="1" dirty="0" smtClean="0"/>
            <a:t>Dhi</a:t>
          </a:r>
          <a:r>
            <a:rPr lang="en-US" sz="1400" dirty="0" smtClean="0"/>
            <a:t>: grasp of knowledge – correct discretion between good and bad,  what  is transient and permanent, perceiving    a proper balance   between both.</a:t>
          </a:r>
          <a:endParaRPr lang="en-US" sz="1400" dirty="0"/>
        </a:p>
      </dgm:t>
    </dgm:pt>
    <dgm:pt modelId="{6F87341A-D3AA-416F-B05C-678E364B4260}" type="parTrans" cxnId="{3144A292-6905-43D2-ABD5-D208A38013FC}">
      <dgm:prSet/>
      <dgm:spPr/>
      <dgm:t>
        <a:bodyPr/>
        <a:lstStyle/>
        <a:p>
          <a:endParaRPr lang="en-US"/>
        </a:p>
      </dgm:t>
    </dgm:pt>
    <dgm:pt modelId="{14C206FD-5F14-4855-9670-7019DF2E6EC3}" type="sibTrans" cxnId="{3144A292-6905-43D2-ABD5-D208A38013FC}">
      <dgm:prSet/>
      <dgm:spPr/>
      <dgm:t>
        <a:bodyPr/>
        <a:lstStyle/>
        <a:p>
          <a:endParaRPr lang="en-US"/>
        </a:p>
      </dgm:t>
    </dgm:pt>
    <dgm:pt modelId="{97280201-D128-44E1-BA11-CB79367E16E7}">
      <dgm:prSet phldrT="[Text]" custT="1"/>
      <dgm:spPr/>
      <dgm:t>
        <a:bodyPr/>
        <a:lstStyle/>
        <a:p>
          <a:r>
            <a:rPr lang="en-US" sz="2000" dirty="0" smtClean="0"/>
            <a:t>Effect of Time  </a:t>
          </a:r>
        </a:p>
        <a:p>
          <a:r>
            <a:rPr lang="en-US" sz="1800" dirty="0" smtClean="0"/>
            <a:t>Kala</a:t>
          </a:r>
          <a:endParaRPr lang="en-US" sz="1800" dirty="0"/>
        </a:p>
      </dgm:t>
    </dgm:pt>
    <dgm:pt modelId="{35B9908A-DC42-482D-90FA-CB1B14D4325B}" type="parTrans" cxnId="{BA9F38CE-8662-4A8A-99F6-898BEEA79979}">
      <dgm:prSet/>
      <dgm:spPr/>
      <dgm:t>
        <a:bodyPr/>
        <a:lstStyle/>
        <a:p>
          <a:endParaRPr lang="en-US"/>
        </a:p>
      </dgm:t>
    </dgm:pt>
    <dgm:pt modelId="{E2429237-6308-4485-BDE6-FF02BC39C4B6}" type="sibTrans" cxnId="{BA9F38CE-8662-4A8A-99F6-898BEEA79979}">
      <dgm:prSet/>
      <dgm:spPr/>
      <dgm:t>
        <a:bodyPr/>
        <a:lstStyle/>
        <a:p>
          <a:endParaRPr lang="en-US"/>
        </a:p>
      </dgm:t>
    </dgm:pt>
    <dgm:pt modelId="{CAC6A575-A7F2-484B-AA45-369FFFDC1DC1}">
      <dgm:prSet phldrT="[Text]" custT="1"/>
      <dgm:spPr/>
      <dgm:t>
        <a:bodyPr/>
        <a:lstStyle/>
        <a:p>
          <a:r>
            <a:rPr lang="en-US" sz="1400" dirty="0" smtClean="0"/>
            <a:t>One must consciously form a creation, however only time is enough to cause degradation.</a:t>
          </a:r>
          <a:endParaRPr lang="en-US" sz="1400" dirty="0"/>
        </a:p>
      </dgm:t>
    </dgm:pt>
    <dgm:pt modelId="{1E5E6F93-1BA3-4FE5-8F01-18C9DF58A1E5}" type="parTrans" cxnId="{B1111DA5-A8B8-4B13-B49C-F7B860A1312B}">
      <dgm:prSet/>
      <dgm:spPr/>
      <dgm:t>
        <a:bodyPr/>
        <a:lstStyle/>
        <a:p>
          <a:endParaRPr lang="en-US"/>
        </a:p>
      </dgm:t>
    </dgm:pt>
    <dgm:pt modelId="{587434AB-0AB7-489D-B183-A685F21C6071}" type="sibTrans" cxnId="{B1111DA5-A8B8-4B13-B49C-F7B860A1312B}">
      <dgm:prSet/>
      <dgm:spPr/>
      <dgm:t>
        <a:bodyPr/>
        <a:lstStyle/>
        <a:p>
          <a:endParaRPr lang="en-US"/>
        </a:p>
      </dgm:t>
    </dgm:pt>
    <dgm:pt modelId="{CBC08238-23D2-418E-9226-1FE73F02BBE4}">
      <dgm:prSet phldrT="[Text]" custT="1"/>
      <dgm:spPr/>
      <dgm:t>
        <a:bodyPr/>
        <a:lstStyle/>
        <a:p>
          <a:r>
            <a:rPr lang="en-US" sz="1400" b="1" dirty="0" smtClean="0"/>
            <a:t>Mithyayoga</a:t>
          </a:r>
          <a:r>
            <a:rPr lang="en-US" sz="1400" dirty="0" smtClean="0"/>
            <a:t>: Altered use of senses                   – not using the eyes to see</a:t>
          </a:r>
          <a:endParaRPr lang="en-US" sz="1400" dirty="0"/>
        </a:p>
      </dgm:t>
    </dgm:pt>
    <dgm:pt modelId="{051CF517-3EC8-4774-BE21-8371350F81C9}" type="parTrans" cxnId="{764C462C-69C7-45D8-A98C-82A8396C413C}">
      <dgm:prSet/>
      <dgm:spPr/>
      <dgm:t>
        <a:bodyPr/>
        <a:lstStyle/>
        <a:p>
          <a:endParaRPr lang="en-US"/>
        </a:p>
      </dgm:t>
    </dgm:pt>
    <dgm:pt modelId="{E8614439-8580-4D58-9F66-29865F58B70E}" type="sibTrans" cxnId="{764C462C-69C7-45D8-A98C-82A8396C413C}">
      <dgm:prSet/>
      <dgm:spPr/>
      <dgm:t>
        <a:bodyPr/>
        <a:lstStyle/>
        <a:p>
          <a:endParaRPr lang="en-US"/>
        </a:p>
      </dgm:t>
    </dgm:pt>
    <dgm:pt modelId="{CD1F9F0D-AF67-4E72-9428-8A6A22C8563B}">
      <dgm:prSet phldrT="[Text]" custT="1"/>
      <dgm:spPr/>
      <dgm:t>
        <a:bodyPr/>
        <a:lstStyle/>
        <a:p>
          <a:r>
            <a:rPr lang="en-US" sz="1400" b="1" dirty="0" smtClean="0"/>
            <a:t>Dhriti</a:t>
          </a:r>
          <a:r>
            <a:rPr lang="en-US" sz="1400" dirty="0" smtClean="0"/>
            <a:t>: control over execution – it is difficult for the mind to withhold from sensory indulgence when engrossed in enjoying sense pleasures.</a:t>
          </a:r>
          <a:endParaRPr lang="en-US" sz="1400" dirty="0"/>
        </a:p>
      </dgm:t>
    </dgm:pt>
    <dgm:pt modelId="{B809A081-E50A-4629-A5FE-40EF30DBFC2E}" type="parTrans" cxnId="{17420DE9-36FD-4A40-997B-142D0D39938B}">
      <dgm:prSet/>
      <dgm:spPr/>
      <dgm:t>
        <a:bodyPr/>
        <a:lstStyle/>
        <a:p>
          <a:endParaRPr lang="en-US"/>
        </a:p>
      </dgm:t>
    </dgm:pt>
    <dgm:pt modelId="{A6F54E00-12D7-45B9-B388-3AF8633206B2}" type="sibTrans" cxnId="{17420DE9-36FD-4A40-997B-142D0D39938B}">
      <dgm:prSet/>
      <dgm:spPr/>
      <dgm:t>
        <a:bodyPr/>
        <a:lstStyle/>
        <a:p>
          <a:endParaRPr lang="en-US"/>
        </a:p>
      </dgm:t>
    </dgm:pt>
    <dgm:pt modelId="{CF3F3B03-FCCB-4E73-8628-BF75ACAF3DCD}">
      <dgm:prSet phldrT="[Text]" custT="1"/>
      <dgm:spPr/>
      <dgm:t>
        <a:bodyPr/>
        <a:lstStyle/>
        <a:p>
          <a:r>
            <a:rPr lang="en-US" sz="1400" b="1" dirty="0" smtClean="0"/>
            <a:t>Smriti</a:t>
          </a:r>
          <a:r>
            <a:rPr lang="en-US" sz="1400" dirty="0" smtClean="0"/>
            <a:t>: awareness &amp; remembrance of Self – when a soul is clouded by rajas and tamas it forgets its true nature   and calling. Lapse in memory and awareness leads to internal conflict. </a:t>
          </a:r>
          <a:endParaRPr lang="en-US" sz="1400" dirty="0"/>
        </a:p>
      </dgm:t>
    </dgm:pt>
    <dgm:pt modelId="{5677FC81-9392-4013-8705-C665C723E75F}" type="parTrans" cxnId="{053DFB0A-5269-44BB-B603-42092A8CD3BE}">
      <dgm:prSet/>
      <dgm:spPr/>
      <dgm:t>
        <a:bodyPr/>
        <a:lstStyle/>
        <a:p>
          <a:endParaRPr lang="en-US"/>
        </a:p>
      </dgm:t>
    </dgm:pt>
    <dgm:pt modelId="{D41E7D1E-BBD3-4BA4-94D2-74001D12E5E4}" type="sibTrans" cxnId="{053DFB0A-5269-44BB-B603-42092A8CD3BE}">
      <dgm:prSet/>
      <dgm:spPr/>
      <dgm:t>
        <a:bodyPr/>
        <a:lstStyle/>
        <a:p>
          <a:endParaRPr lang="en-US"/>
        </a:p>
      </dgm:t>
    </dgm:pt>
    <dgm:pt modelId="{763C4B1F-D91E-4585-B5F0-66FC962B489B}">
      <dgm:prSet phldrT="[Text]" custT="1"/>
      <dgm:spPr/>
      <dgm:t>
        <a:bodyPr/>
        <a:lstStyle/>
        <a:p>
          <a:r>
            <a:rPr lang="en-US" sz="1400" dirty="0" smtClean="0"/>
            <a:t>The time effect of season, age and transitional periods like puberty, pregnancy, menopause all effect the disease state.</a:t>
          </a:r>
          <a:endParaRPr lang="en-US" sz="1400" dirty="0"/>
        </a:p>
      </dgm:t>
    </dgm:pt>
    <dgm:pt modelId="{CD38B7DE-611B-488C-A178-37D8B6637D78}" type="parTrans" cxnId="{53887E26-0B88-4C62-B040-AB59CD0074AE}">
      <dgm:prSet/>
      <dgm:spPr/>
      <dgm:t>
        <a:bodyPr/>
        <a:lstStyle/>
        <a:p>
          <a:endParaRPr lang="en-US"/>
        </a:p>
      </dgm:t>
    </dgm:pt>
    <dgm:pt modelId="{0235CC50-DE0B-4467-8A2F-9FDB64607313}" type="sibTrans" cxnId="{53887E26-0B88-4C62-B040-AB59CD0074AE}">
      <dgm:prSet/>
      <dgm:spPr/>
      <dgm:t>
        <a:bodyPr/>
        <a:lstStyle/>
        <a:p>
          <a:endParaRPr lang="en-US"/>
        </a:p>
      </dgm:t>
    </dgm:pt>
    <dgm:pt modelId="{9AFC3C2B-F22E-4DAE-8D09-3B67CDF8BD34}">
      <dgm:prSet phldrT="[Text]" custT="1"/>
      <dgm:spPr/>
      <dgm:t>
        <a:bodyPr/>
        <a:lstStyle/>
        <a:p>
          <a:r>
            <a:rPr lang="en-US" sz="1400" dirty="0" smtClean="0"/>
            <a:t>Extremes in weather or altered seasonal patterns can cause disease.</a:t>
          </a:r>
          <a:endParaRPr lang="en-US" sz="1400" dirty="0"/>
        </a:p>
      </dgm:t>
    </dgm:pt>
    <dgm:pt modelId="{22513D14-58D4-4AA0-AEE5-947941D68A3E}" type="parTrans" cxnId="{1CB091B6-83FE-494D-8C00-C376D29790AA}">
      <dgm:prSet/>
      <dgm:spPr/>
      <dgm:t>
        <a:bodyPr/>
        <a:lstStyle/>
        <a:p>
          <a:endParaRPr lang="en-US"/>
        </a:p>
      </dgm:t>
    </dgm:pt>
    <dgm:pt modelId="{6953CC14-2556-4D9E-B3AA-281C08850B8D}" type="sibTrans" cxnId="{1CB091B6-83FE-494D-8C00-C376D29790AA}">
      <dgm:prSet/>
      <dgm:spPr/>
      <dgm:t>
        <a:bodyPr/>
        <a:lstStyle/>
        <a:p>
          <a:endParaRPr lang="en-US"/>
        </a:p>
      </dgm:t>
    </dgm:pt>
    <dgm:pt modelId="{21A08184-B635-4E26-9D69-AD33AC5A2E0A}">
      <dgm:prSet phldrT="[Text]" custT="1"/>
      <dgm:spPr/>
      <dgm:t>
        <a:bodyPr/>
        <a:lstStyle/>
        <a:p>
          <a:r>
            <a:rPr lang="en-US" sz="1400" dirty="0" smtClean="0"/>
            <a:t>Diseases transition through different stages at different times during their development. Such as states of ama, nirama, dosha shaman and ras</a:t>
          </a:r>
          <a:r>
            <a:rPr lang="en-US" sz="1400" dirty="0" smtClean="0">
              <a:latin typeface="Times New Roman" panose="02020603050405020304" pitchFamily="18" charset="0"/>
              <a:cs typeface="Times New Roman" panose="02020603050405020304" pitchFamily="18" charset="0"/>
            </a:rPr>
            <a:t>āyana.</a:t>
          </a:r>
          <a:endParaRPr lang="en-US" sz="1400" dirty="0"/>
        </a:p>
      </dgm:t>
    </dgm:pt>
    <dgm:pt modelId="{6C1D042B-160A-42CF-BD70-442B35198130}" type="parTrans" cxnId="{CC3463B6-A4BC-439B-8C44-741227646051}">
      <dgm:prSet/>
      <dgm:spPr/>
      <dgm:t>
        <a:bodyPr/>
        <a:lstStyle/>
        <a:p>
          <a:endParaRPr lang="en-US"/>
        </a:p>
      </dgm:t>
    </dgm:pt>
    <dgm:pt modelId="{534198D2-554E-4139-A1F4-DECD65EDF71A}" type="sibTrans" cxnId="{CC3463B6-A4BC-439B-8C44-741227646051}">
      <dgm:prSet/>
      <dgm:spPr/>
      <dgm:t>
        <a:bodyPr/>
        <a:lstStyle/>
        <a:p>
          <a:endParaRPr lang="en-US"/>
        </a:p>
      </dgm:t>
    </dgm:pt>
    <dgm:pt modelId="{A5FFF160-9CDD-4A89-99F8-E83C034BB93A}" type="pres">
      <dgm:prSet presAssocID="{7A8B83C7-ECF5-4A76-90AF-0FD1454B9F1A}" presName="composite" presStyleCnt="0">
        <dgm:presLayoutVars>
          <dgm:chMax val="5"/>
          <dgm:dir/>
          <dgm:animLvl val="ctr"/>
          <dgm:resizeHandles val="exact"/>
        </dgm:presLayoutVars>
      </dgm:prSet>
      <dgm:spPr/>
      <dgm:t>
        <a:bodyPr/>
        <a:lstStyle/>
        <a:p>
          <a:endParaRPr lang="en-US"/>
        </a:p>
      </dgm:t>
    </dgm:pt>
    <dgm:pt modelId="{67EE7BA2-054D-4265-86B9-B7D0549A12BC}" type="pres">
      <dgm:prSet presAssocID="{7A8B83C7-ECF5-4A76-90AF-0FD1454B9F1A}" presName="cycle" presStyleCnt="0"/>
      <dgm:spPr/>
      <dgm:t>
        <a:bodyPr/>
        <a:lstStyle/>
        <a:p>
          <a:endParaRPr lang="en-US"/>
        </a:p>
      </dgm:t>
    </dgm:pt>
    <dgm:pt modelId="{A7BFCED3-C350-450D-BAAF-E896EE889888}" type="pres">
      <dgm:prSet presAssocID="{7A8B83C7-ECF5-4A76-90AF-0FD1454B9F1A}" presName="centerShape" presStyleCnt="0"/>
      <dgm:spPr/>
      <dgm:t>
        <a:bodyPr/>
        <a:lstStyle/>
        <a:p>
          <a:endParaRPr lang="en-US"/>
        </a:p>
      </dgm:t>
    </dgm:pt>
    <dgm:pt modelId="{942AE280-1F7C-497C-B335-40CB68D8AA6D}" type="pres">
      <dgm:prSet presAssocID="{7A8B83C7-ECF5-4A76-90AF-0FD1454B9F1A}" presName="connSite" presStyleLbl="node1" presStyleIdx="0" presStyleCnt="4"/>
      <dgm:spPr/>
      <dgm:t>
        <a:bodyPr/>
        <a:lstStyle/>
        <a:p>
          <a:endParaRPr lang="en-US"/>
        </a:p>
      </dgm:t>
    </dgm:pt>
    <dgm:pt modelId="{A9984D7A-DCCF-4B7C-8797-9873068DC1E5}" type="pres">
      <dgm:prSet presAssocID="{7A8B83C7-ECF5-4A76-90AF-0FD1454B9F1A}" presName="visible" presStyleLbl="node1" presStyleIdx="0" presStyleCnt="4" custScaleX="84761" custScaleY="84761" custLinFactNeighborX="-57188" custLinFactNeighborY="-2359"/>
      <dgm:spPr/>
      <dgm:t>
        <a:bodyPr/>
        <a:lstStyle/>
        <a:p>
          <a:endParaRPr lang="en-US"/>
        </a:p>
      </dgm:t>
    </dgm:pt>
    <dgm:pt modelId="{640EC2FF-B83D-401B-BC9E-DA4C356DF2E1}" type="pres">
      <dgm:prSet presAssocID="{CA9A5811-847A-4910-BD99-F263DBC77774}" presName="Name25" presStyleLbl="parChTrans1D1" presStyleIdx="0" presStyleCnt="3"/>
      <dgm:spPr/>
      <dgm:t>
        <a:bodyPr/>
        <a:lstStyle/>
        <a:p>
          <a:endParaRPr lang="en-US"/>
        </a:p>
      </dgm:t>
    </dgm:pt>
    <dgm:pt modelId="{87590E06-86DE-4AA3-9D28-2405A22BBD4E}" type="pres">
      <dgm:prSet presAssocID="{BCB265D8-658A-4BB3-A6F4-746592E78BF2}" presName="node" presStyleCnt="0"/>
      <dgm:spPr/>
      <dgm:t>
        <a:bodyPr/>
        <a:lstStyle/>
        <a:p>
          <a:endParaRPr lang="en-US"/>
        </a:p>
      </dgm:t>
    </dgm:pt>
    <dgm:pt modelId="{713BDC4B-AC48-49B5-9CB0-0E2DDC9D09B8}" type="pres">
      <dgm:prSet presAssocID="{BCB265D8-658A-4BB3-A6F4-746592E78BF2}" presName="parentNode" presStyleLbl="node1" presStyleIdx="1" presStyleCnt="4" custScaleX="101750" custScaleY="87669" custLinFactX="-25432" custLinFactNeighborX="-100000" custLinFactNeighborY="13388">
        <dgm:presLayoutVars>
          <dgm:chMax val="1"/>
          <dgm:bulletEnabled val="1"/>
        </dgm:presLayoutVars>
      </dgm:prSet>
      <dgm:spPr/>
      <dgm:t>
        <a:bodyPr/>
        <a:lstStyle/>
        <a:p>
          <a:endParaRPr lang="en-US"/>
        </a:p>
      </dgm:t>
    </dgm:pt>
    <dgm:pt modelId="{B05FBF73-C1F3-4E38-BE64-DF34E3B4F1BC}" type="pres">
      <dgm:prSet presAssocID="{BCB265D8-658A-4BB3-A6F4-746592E78BF2}" presName="childNode" presStyleLbl="revTx" presStyleIdx="0" presStyleCnt="3">
        <dgm:presLayoutVars>
          <dgm:bulletEnabled val="1"/>
        </dgm:presLayoutVars>
      </dgm:prSet>
      <dgm:spPr/>
      <dgm:t>
        <a:bodyPr/>
        <a:lstStyle/>
        <a:p>
          <a:endParaRPr lang="en-US"/>
        </a:p>
      </dgm:t>
    </dgm:pt>
    <dgm:pt modelId="{C8124FA4-7882-4CF6-ADB2-D95204E64AC7}" type="pres">
      <dgm:prSet presAssocID="{A5320ECA-EF85-4E01-A0A4-0B584FAE8982}" presName="Name25" presStyleLbl="parChTrans1D1" presStyleIdx="1" presStyleCnt="3"/>
      <dgm:spPr/>
      <dgm:t>
        <a:bodyPr/>
        <a:lstStyle/>
        <a:p>
          <a:endParaRPr lang="en-US"/>
        </a:p>
      </dgm:t>
    </dgm:pt>
    <dgm:pt modelId="{402BDF23-F6F7-4C66-A310-BA7D819D3DDA}" type="pres">
      <dgm:prSet presAssocID="{591EDEBB-8C6A-42F2-A7AE-E81712A2B1FA}" presName="node" presStyleCnt="0"/>
      <dgm:spPr/>
      <dgm:t>
        <a:bodyPr/>
        <a:lstStyle/>
        <a:p>
          <a:endParaRPr lang="en-US"/>
        </a:p>
      </dgm:t>
    </dgm:pt>
    <dgm:pt modelId="{EE130C2F-1E30-4ED5-B840-FC4618950A19}" type="pres">
      <dgm:prSet presAssocID="{591EDEBB-8C6A-42F2-A7AE-E81712A2B1FA}" presName="parentNode" presStyleLbl="node1" presStyleIdx="2" presStyleCnt="4" custScaleX="107051" custScaleY="210375" custLinFactNeighborX="95115" custLinFactNeighborY="-32256">
        <dgm:presLayoutVars>
          <dgm:chMax val="1"/>
          <dgm:bulletEnabled val="1"/>
        </dgm:presLayoutVars>
      </dgm:prSet>
      <dgm:spPr/>
      <dgm:t>
        <a:bodyPr/>
        <a:lstStyle/>
        <a:p>
          <a:endParaRPr lang="en-US"/>
        </a:p>
      </dgm:t>
    </dgm:pt>
    <dgm:pt modelId="{42C29704-3577-4EEC-BB67-C3E819563BB2}" type="pres">
      <dgm:prSet presAssocID="{591EDEBB-8C6A-42F2-A7AE-E81712A2B1FA}" presName="childNode" presStyleLbl="revTx" presStyleIdx="1" presStyleCnt="3">
        <dgm:presLayoutVars>
          <dgm:bulletEnabled val="1"/>
        </dgm:presLayoutVars>
      </dgm:prSet>
      <dgm:spPr/>
      <dgm:t>
        <a:bodyPr/>
        <a:lstStyle/>
        <a:p>
          <a:endParaRPr lang="en-US"/>
        </a:p>
      </dgm:t>
    </dgm:pt>
    <dgm:pt modelId="{49B95E4D-49EB-461B-A41B-CA0D72F9B1B5}" type="pres">
      <dgm:prSet presAssocID="{35B9908A-DC42-482D-90FA-CB1B14D4325B}" presName="Name25" presStyleLbl="parChTrans1D1" presStyleIdx="2" presStyleCnt="3"/>
      <dgm:spPr/>
      <dgm:t>
        <a:bodyPr/>
        <a:lstStyle/>
        <a:p>
          <a:endParaRPr lang="en-US"/>
        </a:p>
      </dgm:t>
    </dgm:pt>
    <dgm:pt modelId="{896857F3-F4A3-4323-8D68-48E3E4676858}" type="pres">
      <dgm:prSet presAssocID="{97280201-D128-44E1-BA11-CB79367E16E7}" presName="node" presStyleCnt="0"/>
      <dgm:spPr/>
      <dgm:t>
        <a:bodyPr/>
        <a:lstStyle/>
        <a:p>
          <a:endParaRPr lang="en-US"/>
        </a:p>
      </dgm:t>
    </dgm:pt>
    <dgm:pt modelId="{0B064E5E-E9C8-4BBE-A79E-F2649976D518}" type="pres">
      <dgm:prSet presAssocID="{97280201-D128-44E1-BA11-CB79367E16E7}" presName="parentNode" presStyleLbl="node1" presStyleIdx="3" presStyleCnt="4" custScaleX="104657" custScaleY="145565" custLinFactX="-21472" custLinFactNeighborX="-100000" custLinFactNeighborY="-10630">
        <dgm:presLayoutVars>
          <dgm:chMax val="1"/>
          <dgm:bulletEnabled val="1"/>
        </dgm:presLayoutVars>
      </dgm:prSet>
      <dgm:spPr/>
      <dgm:t>
        <a:bodyPr/>
        <a:lstStyle/>
        <a:p>
          <a:endParaRPr lang="en-US"/>
        </a:p>
      </dgm:t>
    </dgm:pt>
    <dgm:pt modelId="{BDD02940-8DBF-496C-B45E-1087920A2143}" type="pres">
      <dgm:prSet presAssocID="{97280201-D128-44E1-BA11-CB79367E16E7}" presName="childNode" presStyleLbl="revTx" presStyleIdx="2" presStyleCnt="3">
        <dgm:presLayoutVars>
          <dgm:bulletEnabled val="1"/>
        </dgm:presLayoutVars>
      </dgm:prSet>
      <dgm:spPr/>
      <dgm:t>
        <a:bodyPr/>
        <a:lstStyle/>
        <a:p>
          <a:endParaRPr lang="en-US"/>
        </a:p>
      </dgm:t>
    </dgm:pt>
  </dgm:ptLst>
  <dgm:cxnLst>
    <dgm:cxn modelId="{3144A292-6905-43D2-ABD5-D208A38013FC}" srcId="{591EDEBB-8C6A-42F2-A7AE-E81712A2B1FA}" destId="{1CEAAFDF-DDCD-4C7D-9E6A-C851A22B6853}" srcOrd="1" destOrd="0" parTransId="{6F87341A-D3AA-416F-B05C-678E364B4260}" sibTransId="{14C206FD-5F14-4855-9670-7019DF2E6EC3}"/>
    <dgm:cxn modelId="{3A149D39-73D6-446A-9151-F7C64D8349C8}" srcId="{7A8B83C7-ECF5-4A76-90AF-0FD1454B9F1A}" destId="{591EDEBB-8C6A-42F2-A7AE-E81712A2B1FA}" srcOrd="1" destOrd="0" parTransId="{A5320ECA-EF85-4E01-A0A4-0B584FAE8982}" sibTransId="{F80FD447-6F8A-42A1-9790-AE563485D018}"/>
    <dgm:cxn modelId="{B1111DA5-A8B8-4B13-B49C-F7B860A1312B}" srcId="{97280201-D128-44E1-BA11-CB79367E16E7}" destId="{CAC6A575-A7F2-484B-AA45-369FFFDC1DC1}" srcOrd="0" destOrd="0" parTransId="{1E5E6F93-1BA3-4FE5-8F01-18C9DF58A1E5}" sibTransId="{587434AB-0AB7-489D-B183-A685F21C6071}"/>
    <dgm:cxn modelId="{0620E43E-09D7-4F05-BA9B-D77B865D2BCE}" type="presOf" srcId="{CBC08238-23D2-418E-9226-1FE73F02BBE4}" destId="{B05FBF73-C1F3-4E38-BE64-DF34E3B4F1BC}" srcOrd="0" destOrd="2" presId="urn:microsoft.com/office/officeart/2005/8/layout/radial2"/>
    <dgm:cxn modelId="{D236530F-F005-483D-B6AA-83152C21ADDE}" type="presOf" srcId="{CD1F9F0D-AF67-4E72-9428-8A6A22C8563B}" destId="{42C29704-3577-4EEC-BB67-C3E819563BB2}" srcOrd="0" destOrd="2" presId="urn:microsoft.com/office/officeart/2005/8/layout/radial2"/>
    <dgm:cxn modelId="{98D415F9-7B95-467C-AD6C-1ECE92455A5A}" type="presOf" srcId="{21A08184-B635-4E26-9D69-AD33AC5A2E0A}" destId="{BDD02940-8DBF-496C-B45E-1087920A2143}" srcOrd="0" destOrd="3" presId="urn:microsoft.com/office/officeart/2005/8/layout/radial2"/>
    <dgm:cxn modelId="{AC407AA1-D9A2-41FC-86D3-FBC680ED370D}" srcId="{7A8B83C7-ECF5-4A76-90AF-0FD1454B9F1A}" destId="{BCB265D8-658A-4BB3-A6F4-746592E78BF2}" srcOrd="0" destOrd="0" parTransId="{CA9A5811-847A-4910-BD99-F263DBC77774}" sibTransId="{76FCA2D6-E8FD-41C5-A6CC-16DFADA7B402}"/>
    <dgm:cxn modelId="{CC3463B6-A4BC-439B-8C44-741227646051}" srcId="{97280201-D128-44E1-BA11-CB79367E16E7}" destId="{21A08184-B635-4E26-9D69-AD33AC5A2E0A}" srcOrd="3" destOrd="0" parTransId="{6C1D042B-160A-42CF-BD70-442B35198130}" sibTransId="{534198D2-554E-4139-A1F4-DECD65EDF71A}"/>
    <dgm:cxn modelId="{5E0126B5-C0F4-4D71-93BD-F46B3AB608DE}" type="presOf" srcId="{97280201-D128-44E1-BA11-CB79367E16E7}" destId="{0B064E5E-E9C8-4BBE-A79E-F2649976D518}" srcOrd="0" destOrd="0" presId="urn:microsoft.com/office/officeart/2005/8/layout/radial2"/>
    <dgm:cxn modelId="{53887E26-0B88-4C62-B040-AB59CD0074AE}" srcId="{97280201-D128-44E1-BA11-CB79367E16E7}" destId="{763C4B1F-D91E-4585-B5F0-66FC962B489B}" srcOrd="1" destOrd="0" parTransId="{CD38B7DE-611B-488C-A178-37D8B6637D78}" sibTransId="{0235CC50-DE0B-4467-8A2F-9FDB64607313}"/>
    <dgm:cxn modelId="{59B2F53D-2E0D-4558-9DA6-47C8611C80FA}" type="presOf" srcId="{9AFC3C2B-F22E-4DAE-8D09-3B67CDF8BD34}" destId="{BDD02940-8DBF-496C-B45E-1087920A2143}" srcOrd="0" destOrd="2" presId="urn:microsoft.com/office/officeart/2005/8/layout/radial2"/>
    <dgm:cxn modelId="{BA9F38CE-8662-4A8A-99F6-898BEEA79979}" srcId="{7A8B83C7-ECF5-4A76-90AF-0FD1454B9F1A}" destId="{97280201-D128-44E1-BA11-CB79367E16E7}" srcOrd="2" destOrd="0" parTransId="{35B9908A-DC42-482D-90FA-CB1B14D4325B}" sibTransId="{E2429237-6308-4485-BDE6-FF02BC39C4B6}"/>
    <dgm:cxn modelId="{A4D7C8EA-E007-49E7-B3B3-03C54C1118E1}" srcId="{BCB265D8-658A-4BB3-A6F4-746592E78BF2}" destId="{7C4FDEAF-DF53-47FE-A4C2-25A00CA65E2B}" srcOrd="1" destOrd="0" parTransId="{F746ADB3-1035-4CB2-A745-FC004AC67FF2}" sibTransId="{B8414791-0D37-4DCE-BE72-DD66B66E64E1}"/>
    <dgm:cxn modelId="{CE267A7D-C445-44E9-B4DB-547596853CB1}" type="presOf" srcId="{20B1C89C-612D-493F-BDE8-70D2BA0A0CAE}" destId="{42C29704-3577-4EEC-BB67-C3E819563BB2}" srcOrd="0" destOrd="0" presId="urn:microsoft.com/office/officeart/2005/8/layout/radial2"/>
    <dgm:cxn modelId="{14C3FCA7-11DF-480C-AE2F-957675657E2F}" type="presOf" srcId="{591EDEBB-8C6A-42F2-A7AE-E81712A2B1FA}" destId="{EE130C2F-1E30-4ED5-B840-FC4618950A19}" srcOrd="0" destOrd="0" presId="urn:microsoft.com/office/officeart/2005/8/layout/radial2"/>
    <dgm:cxn modelId="{98D9F1E8-0390-47B0-AA0D-BC767773B9DC}" type="presOf" srcId="{7A8B83C7-ECF5-4A76-90AF-0FD1454B9F1A}" destId="{A5FFF160-9CDD-4A89-99F8-E83C034BB93A}" srcOrd="0" destOrd="0" presId="urn:microsoft.com/office/officeart/2005/8/layout/radial2"/>
    <dgm:cxn modelId="{764C462C-69C7-45D8-A98C-82A8396C413C}" srcId="{BCB265D8-658A-4BB3-A6F4-746592E78BF2}" destId="{CBC08238-23D2-418E-9226-1FE73F02BBE4}" srcOrd="2" destOrd="0" parTransId="{051CF517-3EC8-4774-BE21-8371350F81C9}" sibTransId="{E8614439-8580-4D58-9F66-29865F58B70E}"/>
    <dgm:cxn modelId="{0DE0FA9B-CF4E-4293-9EA6-6E9ED253C1AF}" srcId="{BCB265D8-658A-4BB3-A6F4-746592E78BF2}" destId="{B3FA501E-3D60-4445-89E6-C49E88D54580}" srcOrd="0" destOrd="0" parTransId="{77A57E22-4763-4E27-9F80-CCBB89C44F35}" sibTransId="{142A34A4-D68C-47D7-B956-04B7295C2189}"/>
    <dgm:cxn modelId="{E5911BDE-DB40-47C7-98D9-5D532ED2662B}" type="presOf" srcId="{CA9A5811-847A-4910-BD99-F263DBC77774}" destId="{640EC2FF-B83D-401B-BC9E-DA4C356DF2E1}" srcOrd="0" destOrd="0" presId="urn:microsoft.com/office/officeart/2005/8/layout/radial2"/>
    <dgm:cxn modelId="{1CB091B6-83FE-494D-8C00-C376D29790AA}" srcId="{97280201-D128-44E1-BA11-CB79367E16E7}" destId="{9AFC3C2B-F22E-4DAE-8D09-3B67CDF8BD34}" srcOrd="2" destOrd="0" parTransId="{22513D14-58D4-4AA0-AEE5-947941D68A3E}" sibTransId="{6953CC14-2556-4D9E-B3AA-281C08850B8D}"/>
    <dgm:cxn modelId="{17420DE9-36FD-4A40-997B-142D0D39938B}" srcId="{591EDEBB-8C6A-42F2-A7AE-E81712A2B1FA}" destId="{CD1F9F0D-AF67-4E72-9428-8A6A22C8563B}" srcOrd="2" destOrd="0" parTransId="{B809A081-E50A-4629-A5FE-40EF30DBFC2E}" sibTransId="{A6F54E00-12D7-45B9-B388-3AF8633206B2}"/>
    <dgm:cxn modelId="{91E02FF0-7E51-4CF3-991D-E52C9B574418}" type="presOf" srcId="{7C4FDEAF-DF53-47FE-A4C2-25A00CA65E2B}" destId="{B05FBF73-C1F3-4E38-BE64-DF34E3B4F1BC}" srcOrd="0" destOrd="1" presId="urn:microsoft.com/office/officeart/2005/8/layout/radial2"/>
    <dgm:cxn modelId="{57FA821D-D3B5-4C4E-A0E6-AA0F6272A0FE}" type="presOf" srcId="{1CEAAFDF-DDCD-4C7D-9E6A-C851A22B6853}" destId="{42C29704-3577-4EEC-BB67-C3E819563BB2}" srcOrd="0" destOrd="1" presId="urn:microsoft.com/office/officeart/2005/8/layout/radial2"/>
    <dgm:cxn modelId="{2FDF1C00-C3E4-43A6-A4B9-74BD7B90D083}" type="presOf" srcId="{763C4B1F-D91E-4585-B5F0-66FC962B489B}" destId="{BDD02940-8DBF-496C-B45E-1087920A2143}" srcOrd="0" destOrd="1" presId="urn:microsoft.com/office/officeart/2005/8/layout/radial2"/>
    <dgm:cxn modelId="{1083774F-3B71-4996-8A2D-DC9AEE0D9790}" type="presOf" srcId="{CF3F3B03-FCCB-4E73-8628-BF75ACAF3DCD}" destId="{42C29704-3577-4EEC-BB67-C3E819563BB2}" srcOrd="0" destOrd="3" presId="urn:microsoft.com/office/officeart/2005/8/layout/radial2"/>
    <dgm:cxn modelId="{0811EAC8-34C3-4ABB-B9D6-1E01584B6199}" type="presOf" srcId="{A5320ECA-EF85-4E01-A0A4-0B584FAE8982}" destId="{C8124FA4-7882-4CF6-ADB2-D95204E64AC7}" srcOrd="0" destOrd="0" presId="urn:microsoft.com/office/officeart/2005/8/layout/radial2"/>
    <dgm:cxn modelId="{053DFB0A-5269-44BB-B603-42092A8CD3BE}" srcId="{591EDEBB-8C6A-42F2-A7AE-E81712A2B1FA}" destId="{CF3F3B03-FCCB-4E73-8628-BF75ACAF3DCD}" srcOrd="3" destOrd="0" parTransId="{5677FC81-9392-4013-8705-C665C723E75F}" sibTransId="{D41E7D1E-BBD3-4BA4-94D2-74001D12E5E4}"/>
    <dgm:cxn modelId="{0DAF8A58-5F95-416B-B3CB-91730B585D3C}" type="presOf" srcId="{35B9908A-DC42-482D-90FA-CB1B14D4325B}" destId="{49B95E4D-49EB-461B-A41B-CA0D72F9B1B5}" srcOrd="0" destOrd="0" presId="urn:microsoft.com/office/officeart/2005/8/layout/radial2"/>
    <dgm:cxn modelId="{8B94EB33-132D-40EC-AEB4-7FD4AF7C648F}" srcId="{591EDEBB-8C6A-42F2-A7AE-E81712A2B1FA}" destId="{20B1C89C-612D-493F-BDE8-70D2BA0A0CAE}" srcOrd="0" destOrd="0" parTransId="{D0BD2EBB-1394-40C2-88AB-1DAFB83AB227}" sibTransId="{3050F389-1C83-444A-B110-A5075DAB86E1}"/>
    <dgm:cxn modelId="{E9D2ED97-C286-4B22-B6CF-1A5CB17DF90B}" type="presOf" srcId="{CAC6A575-A7F2-484B-AA45-369FFFDC1DC1}" destId="{BDD02940-8DBF-496C-B45E-1087920A2143}" srcOrd="0" destOrd="0" presId="urn:microsoft.com/office/officeart/2005/8/layout/radial2"/>
    <dgm:cxn modelId="{0066ED06-5749-401C-AA01-DEF6DA84A5A0}" type="presOf" srcId="{B3FA501E-3D60-4445-89E6-C49E88D54580}" destId="{B05FBF73-C1F3-4E38-BE64-DF34E3B4F1BC}" srcOrd="0" destOrd="0" presId="urn:microsoft.com/office/officeart/2005/8/layout/radial2"/>
    <dgm:cxn modelId="{B9D9E928-6A60-4882-AF98-6B8CE9918743}" type="presOf" srcId="{BCB265D8-658A-4BB3-A6F4-746592E78BF2}" destId="{713BDC4B-AC48-49B5-9CB0-0E2DDC9D09B8}" srcOrd="0" destOrd="0" presId="urn:microsoft.com/office/officeart/2005/8/layout/radial2"/>
    <dgm:cxn modelId="{731BD2D9-8660-4957-826C-F46C667FE189}" type="presParOf" srcId="{A5FFF160-9CDD-4A89-99F8-E83C034BB93A}" destId="{67EE7BA2-054D-4265-86B9-B7D0549A12BC}" srcOrd="0" destOrd="0" presId="urn:microsoft.com/office/officeart/2005/8/layout/radial2"/>
    <dgm:cxn modelId="{241BD21C-5543-4A36-A806-F5DF26A166D7}" type="presParOf" srcId="{67EE7BA2-054D-4265-86B9-B7D0549A12BC}" destId="{A7BFCED3-C350-450D-BAAF-E896EE889888}" srcOrd="0" destOrd="0" presId="urn:microsoft.com/office/officeart/2005/8/layout/radial2"/>
    <dgm:cxn modelId="{39691E7C-1AE3-4C87-A1A7-9A1B052C5796}" type="presParOf" srcId="{A7BFCED3-C350-450D-BAAF-E896EE889888}" destId="{942AE280-1F7C-497C-B335-40CB68D8AA6D}" srcOrd="0" destOrd="0" presId="urn:microsoft.com/office/officeart/2005/8/layout/radial2"/>
    <dgm:cxn modelId="{8333396C-D7A1-4B38-8AF6-BC1194E207B8}" type="presParOf" srcId="{A7BFCED3-C350-450D-BAAF-E896EE889888}" destId="{A9984D7A-DCCF-4B7C-8797-9873068DC1E5}" srcOrd="1" destOrd="0" presId="urn:microsoft.com/office/officeart/2005/8/layout/radial2"/>
    <dgm:cxn modelId="{F3BC655E-5DCA-4A47-AF55-BD056CBEEDF7}" type="presParOf" srcId="{67EE7BA2-054D-4265-86B9-B7D0549A12BC}" destId="{640EC2FF-B83D-401B-BC9E-DA4C356DF2E1}" srcOrd="1" destOrd="0" presId="urn:microsoft.com/office/officeart/2005/8/layout/radial2"/>
    <dgm:cxn modelId="{9506A1C8-3EA9-43CA-8DDA-A5426881F194}" type="presParOf" srcId="{67EE7BA2-054D-4265-86B9-B7D0549A12BC}" destId="{87590E06-86DE-4AA3-9D28-2405A22BBD4E}" srcOrd="2" destOrd="0" presId="urn:microsoft.com/office/officeart/2005/8/layout/radial2"/>
    <dgm:cxn modelId="{0F869604-3F24-4AA3-9D1B-43D85C511A35}" type="presParOf" srcId="{87590E06-86DE-4AA3-9D28-2405A22BBD4E}" destId="{713BDC4B-AC48-49B5-9CB0-0E2DDC9D09B8}" srcOrd="0" destOrd="0" presId="urn:microsoft.com/office/officeart/2005/8/layout/radial2"/>
    <dgm:cxn modelId="{E346FC13-32EF-4E3F-8374-4CA5571A9A4B}" type="presParOf" srcId="{87590E06-86DE-4AA3-9D28-2405A22BBD4E}" destId="{B05FBF73-C1F3-4E38-BE64-DF34E3B4F1BC}" srcOrd="1" destOrd="0" presId="urn:microsoft.com/office/officeart/2005/8/layout/radial2"/>
    <dgm:cxn modelId="{357D7837-399D-4DB4-9E5D-AA57FB9FF1AA}" type="presParOf" srcId="{67EE7BA2-054D-4265-86B9-B7D0549A12BC}" destId="{C8124FA4-7882-4CF6-ADB2-D95204E64AC7}" srcOrd="3" destOrd="0" presId="urn:microsoft.com/office/officeart/2005/8/layout/radial2"/>
    <dgm:cxn modelId="{BE387E8A-E863-43AF-A099-BE12DCA76A75}" type="presParOf" srcId="{67EE7BA2-054D-4265-86B9-B7D0549A12BC}" destId="{402BDF23-F6F7-4C66-A310-BA7D819D3DDA}" srcOrd="4" destOrd="0" presId="urn:microsoft.com/office/officeart/2005/8/layout/radial2"/>
    <dgm:cxn modelId="{0BA847B2-F5DC-4ADE-8708-3BCDAA58E85F}" type="presParOf" srcId="{402BDF23-F6F7-4C66-A310-BA7D819D3DDA}" destId="{EE130C2F-1E30-4ED5-B840-FC4618950A19}" srcOrd="0" destOrd="0" presId="urn:microsoft.com/office/officeart/2005/8/layout/radial2"/>
    <dgm:cxn modelId="{84372B66-B895-4A42-AA21-DCAA40688D06}" type="presParOf" srcId="{402BDF23-F6F7-4C66-A310-BA7D819D3DDA}" destId="{42C29704-3577-4EEC-BB67-C3E819563BB2}" srcOrd="1" destOrd="0" presId="urn:microsoft.com/office/officeart/2005/8/layout/radial2"/>
    <dgm:cxn modelId="{1074BFB4-7832-46C0-BDE0-E9B3B880F9E3}" type="presParOf" srcId="{67EE7BA2-054D-4265-86B9-B7D0549A12BC}" destId="{49B95E4D-49EB-461B-A41B-CA0D72F9B1B5}" srcOrd="5" destOrd="0" presId="urn:microsoft.com/office/officeart/2005/8/layout/radial2"/>
    <dgm:cxn modelId="{CC909EFA-4237-4BFB-B6EC-8D6E487EF035}" type="presParOf" srcId="{67EE7BA2-054D-4265-86B9-B7D0549A12BC}" destId="{896857F3-F4A3-4323-8D68-48E3E4676858}" srcOrd="6" destOrd="0" presId="urn:microsoft.com/office/officeart/2005/8/layout/radial2"/>
    <dgm:cxn modelId="{7CABB1E8-495A-4B67-A51D-A086E0E5BE91}" type="presParOf" srcId="{896857F3-F4A3-4323-8D68-48E3E4676858}" destId="{0B064E5E-E9C8-4BBE-A79E-F2649976D518}" srcOrd="0" destOrd="0" presId="urn:microsoft.com/office/officeart/2005/8/layout/radial2"/>
    <dgm:cxn modelId="{10824E52-0232-4E49-87EF-AFCD16923D3A}" type="presParOf" srcId="{896857F3-F4A3-4323-8D68-48E3E4676858}" destId="{BDD02940-8DBF-496C-B45E-1087920A2143}"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4DE1285-F33C-4341-A877-F2B0B77A9583}"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1EDAB659-2A1E-4DB4-8131-066A23B6C45A}">
      <dgm:prSet phldrT="[Text]" custT="1"/>
      <dgm:spPr/>
      <dgm:t>
        <a:bodyPr/>
        <a:lstStyle/>
        <a:p>
          <a:pPr lvl="0" defTabSz="622300">
            <a:lnSpc>
              <a:spcPct val="90000"/>
            </a:lnSpc>
            <a:spcBef>
              <a:spcPct val="0"/>
            </a:spcBef>
            <a:spcAft>
              <a:spcPct val="35000"/>
            </a:spcAft>
          </a:pPr>
          <a:r>
            <a:rPr lang="en-US" sz="1400" u="sng" dirty="0" smtClean="0"/>
            <a:t>Dosha effect			Taste (rasa)			Energy	        		after taste </a:t>
          </a:r>
          <a:r>
            <a:rPr lang="en-US" sz="1400" u="sng" dirty="0" smtClean="0"/>
            <a:t>(vipaka)  </a:t>
          </a:r>
          <a:r>
            <a:rPr lang="en-US" sz="1400" u="sng" dirty="0" smtClean="0"/>
            <a:t>                </a:t>
          </a:r>
          <a:endParaRPr lang="en-US" sz="1400" dirty="0" smtClean="0"/>
        </a:p>
        <a:p>
          <a:pPr lvl="0" defTabSz="622300">
            <a:lnSpc>
              <a:spcPct val="90000"/>
            </a:lnSpc>
            <a:spcBef>
              <a:spcPct val="0"/>
            </a:spcBef>
            <a:spcAft>
              <a:spcPct val="35000"/>
            </a:spcAft>
          </a:pPr>
          <a:r>
            <a:rPr lang="en-US" sz="1600" b="1" dirty="0" smtClean="0"/>
            <a:t>VK↓P↑				bitter				cooling		pungent</a:t>
          </a:r>
          <a:endParaRPr lang="en-US" sz="1600" i="1" dirty="0" smtClean="0"/>
        </a:p>
        <a:p>
          <a:pPr lvl="0" defTabSz="622300">
            <a:lnSpc>
              <a:spcPct val="90000"/>
            </a:lnSpc>
            <a:spcBef>
              <a:spcPct val="0"/>
            </a:spcBef>
            <a:spcAft>
              <a:spcPct val="35000"/>
            </a:spcAft>
          </a:pPr>
          <a:r>
            <a:rPr lang="en-US" sz="1400" b="1" i="1" dirty="0" smtClean="0"/>
            <a:t>Guna</a:t>
          </a:r>
          <a:r>
            <a:rPr lang="en-US" sz="1400" i="1" dirty="0" smtClean="0"/>
            <a:t> (qualities):</a:t>
          </a:r>
          <a:r>
            <a:rPr lang="en-US" sz="1400" dirty="0" smtClean="0"/>
            <a:t> Unctuous (slimy), moist, heavy, penetrating, sharp and subtle (effects the subtle channels)</a:t>
          </a:r>
        </a:p>
        <a:p>
          <a:pPr lvl="0" defTabSz="622300">
            <a:lnSpc>
              <a:spcPct val="90000"/>
            </a:lnSpc>
            <a:spcBef>
              <a:spcPct val="0"/>
            </a:spcBef>
            <a:spcAft>
              <a:spcPct val="35000"/>
            </a:spcAft>
          </a:pPr>
          <a:r>
            <a:rPr lang="en-US" sz="1400" b="1" i="1" dirty="0" smtClean="0"/>
            <a:t>Actions</a:t>
          </a:r>
          <a:r>
            <a:rPr lang="en-US" sz="1400" dirty="0" smtClean="0"/>
            <a:t>: strong Purgative (promoting evacuations by stool), laxative, anti-arthritic, antifungal, emollient (soothing, calming), oxytocic</a:t>
          </a:r>
        </a:p>
      </dgm:t>
    </dgm:pt>
    <dgm:pt modelId="{3889DC7D-21FB-498C-ABC7-DB8AE6A8BC4D}" type="parTrans" cxnId="{AF6CF83D-191F-4171-A5F9-3303C5EC69C4}">
      <dgm:prSet/>
      <dgm:spPr/>
      <dgm:t>
        <a:bodyPr/>
        <a:lstStyle/>
        <a:p>
          <a:endParaRPr lang="en-US"/>
        </a:p>
      </dgm:t>
    </dgm:pt>
    <dgm:pt modelId="{4052EE83-8994-4A10-B529-21F5F28E4CF7}" type="sibTrans" cxnId="{AF6CF83D-191F-4171-A5F9-3303C5EC69C4}">
      <dgm:prSet/>
      <dgm:spPr/>
      <dgm:t>
        <a:bodyPr/>
        <a:lstStyle/>
        <a:p>
          <a:endParaRPr lang="en-US"/>
        </a:p>
      </dgm:t>
    </dgm:pt>
    <dgm:pt modelId="{DF9A0252-DD8F-4375-8CC9-172294685EFA}">
      <dgm:prSet phldrT="[Text]" custT="1"/>
      <dgm:spPr/>
      <dgm:t>
        <a:bodyPr/>
        <a:lstStyle/>
        <a:p>
          <a:r>
            <a:rPr lang="en-US" sz="1400" u="sng" dirty="0" smtClean="0"/>
            <a:t>Dosha effect			Taste (rasa)			Energy			after taste </a:t>
          </a:r>
          <a:r>
            <a:rPr lang="en-US" sz="1400" u="sng" dirty="0" smtClean="0"/>
            <a:t>(vipaka) </a:t>
          </a:r>
          <a:r>
            <a:rPr lang="en-US" sz="1600" b="1" dirty="0" smtClean="0"/>
            <a:t>VP↓K☺    		astringent, bitter, sweet		cooling		sweet</a:t>
          </a:r>
        </a:p>
        <a:p>
          <a:r>
            <a:rPr lang="en-US" sz="1400" b="1" i="1" dirty="0" smtClean="0"/>
            <a:t>Guna</a:t>
          </a:r>
          <a:r>
            <a:rPr lang="en-US" sz="1400" dirty="0" smtClean="0"/>
            <a:t> </a:t>
          </a:r>
          <a:r>
            <a:rPr lang="en-US" sz="1400" i="1" dirty="0" smtClean="0"/>
            <a:t>(qualities): </a:t>
          </a:r>
          <a:r>
            <a:rPr lang="en-US" sz="1400" dirty="0" smtClean="0"/>
            <a:t>light, flowing</a:t>
          </a:r>
        </a:p>
        <a:p>
          <a:r>
            <a:rPr lang="en-US" sz="1400" b="1" i="1" dirty="0" smtClean="0"/>
            <a:t>Actions</a:t>
          </a:r>
          <a:r>
            <a:rPr lang="en-US" sz="1400" dirty="0" smtClean="0"/>
            <a:t>: sedative, nervine, rejuvenative, alterative, diuretic, cardio tonic, antispasmodic, anti-inflammatory</a:t>
          </a:r>
        </a:p>
      </dgm:t>
    </dgm:pt>
    <dgm:pt modelId="{668A1D3D-1371-4C62-A95F-C034A46BB78C}" type="parTrans" cxnId="{002FFE36-3745-4C56-83B7-4F321696988C}">
      <dgm:prSet/>
      <dgm:spPr/>
      <dgm:t>
        <a:bodyPr/>
        <a:lstStyle/>
        <a:p>
          <a:endParaRPr lang="en-US"/>
        </a:p>
      </dgm:t>
    </dgm:pt>
    <dgm:pt modelId="{F5E0BEF6-C5E6-48A5-9360-2B21776E2436}" type="sibTrans" cxnId="{002FFE36-3745-4C56-83B7-4F321696988C}">
      <dgm:prSet/>
      <dgm:spPr/>
      <dgm:t>
        <a:bodyPr/>
        <a:lstStyle/>
        <a:p>
          <a:endParaRPr lang="en-US"/>
        </a:p>
      </dgm:t>
    </dgm:pt>
    <dgm:pt modelId="{A476476B-ED6D-41BA-8061-04AF6F11D382}">
      <dgm:prSet phldrT="[Text]" custT="1"/>
      <dgm:spPr/>
      <dgm:t>
        <a:bodyPr/>
        <a:lstStyle/>
        <a:p>
          <a:r>
            <a:rPr lang="en-US" sz="1400" dirty="0" smtClean="0"/>
            <a:t>Nervous disorders, aids in recovery from exhaustion and stress, deficient nerve tissue (majja dhatu) epilepsy</a:t>
          </a:r>
          <a:endParaRPr lang="en-US" sz="1400" dirty="0"/>
        </a:p>
      </dgm:t>
    </dgm:pt>
    <dgm:pt modelId="{74D53289-3C92-40B5-9335-F139A7E00EC4}" type="sibTrans" cxnId="{B06B3BBA-B4ED-4C06-BB41-82C21B28EACA}">
      <dgm:prSet/>
      <dgm:spPr/>
      <dgm:t>
        <a:bodyPr/>
        <a:lstStyle/>
        <a:p>
          <a:endParaRPr lang="en-US"/>
        </a:p>
      </dgm:t>
    </dgm:pt>
    <dgm:pt modelId="{F2D68940-4707-4DEF-BF0A-C87046C1A3FC}" type="parTrans" cxnId="{B06B3BBA-B4ED-4C06-BB41-82C21B28EACA}">
      <dgm:prSet/>
      <dgm:spPr/>
      <dgm:t>
        <a:bodyPr/>
        <a:lstStyle/>
        <a:p>
          <a:endParaRPr lang="en-US"/>
        </a:p>
      </dgm:t>
    </dgm:pt>
    <dgm:pt modelId="{3D15D321-0462-461B-AE5D-682D7BD93344}">
      <dgm:prSet custT="1"/>
      <dgm:spPr/>
      <dgm:t>
        <a:bodyPr/>
        <a:lstStyle/>
        <a:p>
          <a:r>
            <a:rPr lang="en-US" sz="1400" dirty="0" smtClean="0"/>
            <a:t>Used for virechana in panchakarma – promotes purgation without cramping</a:t>
          </a:r>
          <a:endParaRPr lang="en-US" sz="1400" dirty="0"/>
        </a:p>
      </dgm:t>
    </dgm:pt>
    <dgm:pt modelId="{9F783E9C-F8E9-4AA4-B97D-042409137D42}" type="parTrans" cxnId="{B8F34934-3166-4AA5-97E8-0598F66B6D75}">
      <dgm:prSet/>
      <dgm:spPr/>
      <dgm:t>
        <a:bodyPr/>
        <a:lstStyle/>
        <a:p>
          <a:endParaRPr lang="en-US"/>
        </a:p>
      </dgm:t>
    </dgm:pt>
    <dgm:pt modelId="{172E1FDE-DB58-4433-9C0F-18131E876149}" type="sibTrans" cxnId="{B8F34934-3166-4AA5-97E8-0598F66B6D75}">
      <dgm:prSet/>
      <dgm:spPr/>
      <dgm:t>
        <a:bodyPr/>
        <a:lstStyle/>
        <a:p>
          <a:endParaRPr lang="en-US"/>
        </a:p>
      </dgm:t>
    </dgm:pt>
    <dgm:pt modelId="{177CC1CC-C548-4319-BC77-1EAC654D13E6}">
      <dgm:prSet custT="1"/>
      <dgm:spPr/>
      <dgm:t>
        <a:bodyPr/>
        <a:lstStyle/>
        <a:p>
          <a:r>
            <a:rPr lang="en-US" sz="1400" b="1" dirty="0" smtClean="0"/>
            <a:t>Precautions</a:t>
          </a:r>
          <a:r>
            <a:rPr lang="en-US" sz="1400" dirty="0" smtClean="0"/>
            <a:t>: during pregnancy, intestinal obstruction, infection of internal organs, not for kids under 12 years old.  Long term use can lead to dependency</a:t>
          </a:r>
          <a:endParaRPr lang="en-US" sz="1400" dirty="0"/>
        </a:p>
      </dgm:t>
    </dgm:pt>
    <dgm:pt modelId="{9AF5FA92-063D-42EF-8ABC-1F63626DD43F}" type="parTrans" cxnId="{5ABAE01F-FAA8-4E60-8A5C-5F38582EAE16}">
      <dgm:prSet/>
      <dgm:spPr/>
      <dgm:t>
        <a:bodyPr/>
        <a:lstStyle/>
        <a:p>
          <a:endParaRPr lang="en-US"/>
        </a:p>
      </dgm:t>
    </dgm:pt>
    <dgm:pt modelId="{E709E676-85DF-4A74-A209-675F4D327296}" type="sibTrans" cxnId="{5ABAE01F-FAA8-4E60-8A5C-5F38582EAE16}">
      <dgm:prSet/>
      <dgm:spPr/>
      <dgm:t>
        <a:bodyPr/>
        <a:lstStyle/>
        <a:p>
          <a:endParaRPr lang="en-US"/>
        </a:p>
      </dgm:t>
    </dgm:pt>
    <dgm:pt modelId="{7406E006-8A62-4F8A-AE51-12F330F032A5}">
      <dgm:prSet custT="1"/>
      <dgm:spPr/>
      <dgm:t>
        <a:bodyPr/>
        <a:lstStyle/>
        <a:p>
          <a:r>
            <a:rPr lang="en-US" sz="1400" b="1" dirty="0" smtClean="0"/>
            <a:t>Dosage</a:t>
          </a:r>
          <a:r>
            <a:rPr lang="en-US" sz="1400" dirty="0" smtClean="0"/>
            <a:t>:</a:t>
          </a:r>
          <a:r>
            <a:rPr lang="en-US" sz="1400" b="1" dirty="0" smtClean="0"/>
            <a:t> </a:t>
          </a:r>
          <a:r>
            <a:rPr lang="en-US" sz="1400" dirty="0" smtClean="0"/>
            <a:t>1 tsp – 2 TBSP – depends on how easy the bowels are to move – be careful – can be a powerful purgative!</a:t>
          </a:r>
          <a:endParaRPr lang="en-US" sz="1400" dirty="0"/>
        </a:p>
      </dgm:t>
    </dgm:pt>
    <dgm:pt modelId="{0EE0A4BF-8357-4E17-8274-D6770D89DF75}" type="parTrans" cxnId="{CD0A394C-4EFB-4D8C-A018-97C7E06C215B}">
      <dgm:prSet/>
      <dgm:spPr/>
      <dgm:t>
        <a:bodyPr/>
        <a:lstStyle/>
        <a:p>
          <a:endParaRPr lang="en-US"/>
        </a:p>
      </dgm:t>
    </dgm:pt>
    <dgm:pt modelId="{D2FF5F9D-A287-4E49-A4F9-292C44095858}" type="sibTrans" cxnId="{CD0A394C-4EFB-4D8C-A018-97C7E06C215B}">
      <dgm:prSet/>
      <dgm:spPr/>
      <dgm:t>
        <a:bodyPr/>
        <a:lstStyle/>
        <a:p>
          <a:endParaRPr lang="en-US"/>
        </a:p>
      </dgm:t>
    </dgm:pt>
    <dgm:pt modelId="{A9B614BC-9EC4-44BA-A5C4-5E8F1731F54C}">
      <dgm:prSet custT="1"/>
      <dgm:spPr/>
      <dgm:t>
        <a:bodyPr/>
        <a:lstStyle/>
        <a:p>
          <a:r>
            <a:rPr lang="en-US" sz="1400" dirty="0" smtClean="0"/>
            <a:t>Helps with mild to moderate constipation, helps redirect the flow of vata downward, lubricates the large intestine</a:t>
          </a:r>
          <a:endParaRPr lang="en-US" sz="1400" dirty="0"/>
        </a:p>
      </dgm:t>
    </dgm:pt>
    <dgm:pt modelId="{AA89CCAD-CB17-4C4A-8330-0860BADF164D}" type="sibTrans" cxnId="{DFC43EFB-65B6-4DEE-BF65-369F2F320FBD}">
      <dgm:prSet/>
      <dgm:spPr/>
      <dgm:t>
        <a:bodyPr/>
        <a:lstStyle/>
        <a:p>
          <a:endParaRPr lang="en-US"/>
        </a:p>
      </dgm:t>
    </dgm:pt>
    <dgm:pt modelId="{BD51461E-7B92-499C-9016-E7282EA018C7}" type="parTrans" cxnId="{DFC43EFB-65B6-4DEE-BF65-369F2F320FBD}">
      <dgm:prSet/>
      <dgm:spPr/>
      <dgm:t>
        <a:bodyPr/>
        <a:lstStyle/>
        <a:p>
          <a:endParaRPr lang="en-US"/>
        </a:p>
      </dgm:t>
    </dgm:pt>
    <dgm:pt modelId="{D1C64F91-2D34-4839-B6C1-CE98DFF53A9B}">
      <dgm:prSet custT="1"/>
      <dgm:spPr/>
      <dgm:t>
        <a:bodyPr/>
        <a:lstStyle/>
        <a:p>
          <a:r>
            <a:rPr lang="en-US" sz="1400" dirty="0" smtClean="0"/>
            <a:t>Lumps – external application can help reduce palpable lumps – apply with hot fomentation over breast, liver, abdomen for cysts, inflammation, tumors or lumps.</a:t>
          </a:r>
          <a:endParaRPr lang="en-US" sz="1400" dirty="0"/>
        </a:p>
      </dgm:t>
    </dgm:pt>
    <dgm:pt modelId="{2C557DAD-9A46-438C-A6E4-851747320DA3}" type="parTrans" cxnId="{64952387-E04B-4A32-BBE8-F1B99DC484E0}">
      <dgm:prSet/>
      <dgm:spPr/>
      <dgm:t>
        <a:bodyPr/>
        <a:lstStyle/>
        <a:p>
          <a:endParaRPr lang="en-US"/>
        </a:p>
      </dgm:t>
    </dgm:pt>
    <dgm:pt modelId="{91E531DA-A1E6-499D-852D-AE2F3C99BF34}" type="sibTrans" cxnId="{64952387-E04B-4A32-BBE8-F1B99DC484E0}">
      <dgm:prSet/>
      <dgm:spPr/>
      <dgm:t>
        <a:bodyPr/>
        <a:lstStyle/>
        <a:p>
          <a:endParaRPr lang="en-US"/>
        </a:p>
      </dgm:t>
    </dgm:pt>
    <dgm:pt modelId="{87CCF904-0AAA-43A0-B268-100D65B94844}">
      <dgm:prSet custT="1"/>
      <dgm:spPr/>
      <dgm:t>
        <a:bodyPr/>
        <a:lstStyle/>
        <a:p>
          <a:r>
            <a:rPr lang="en-US" sz="1400" dirty="0" smtClean="0"/>
            <a:t>Good for external application to skin in case of dryness, eczema, when put in eyes helps with: styes, conjunctivitis</a:t>
          </a:r>
          <a:endParaRPr lang="en-US" sz="1400" dirty="0"/>
        </a:p>
      </dgm:t>
    </dgm:pt>
    <dgm:pt modelId="{21C6E047-868D-4B64-86D7-3A4C6B5541A5}" type="parTrans" cxnId="{09F30450-6FBE-4DA4-B27E-B9DC3FDB51C2}">
      <dgm:prSet/>
      <dgm:spPr/>
      <dgm:t>
        <a:bodyPr/>
        <a:lstStyle/>
        <a:p>
          <a:endParaRPr lang="en-US"/>
        </a:p>
      </dgm:t>
    </dgm:pt>
    <dgm:pt modelId="{4A11C1D4-DBCB-41AA-B4A3-244FDB7C2881}" type="sibTrans" cxnId="{09F30450-6FBE-4DA4-B27E-B9DC3FDB51C2}">
      <dgm:prSet/>
      <dgm:spPr/>
      <dgm:t>
        <a:bodyPr/>
        <a:lstStyle/>
        <a:p>
          <a:endParaRPr lang="en-US"/>
        </a:p>
      </dgm:t>
    </dgm:pt>
    <dgm:pt modelId="{8EFE1553-CA10-4AFD-A64A-23CF36376A53}">
      <dgm:prSet custT="1"/>
      <dgm:spPr/>
      <dgm:t>
        <a:bodyPr/>
        <a:lstStyle/>
        <a:p>
          <a:r>
            <a:rPr lang="en-US" sz="1400" dirty="0" smtClean="0"/>
            <a:t>Mind tonic – helps revitalize nerve and brain cells, increases intelligence, memory, increases ability to learn, depression, drug addiction, gives strength to the mind, reduces dullness – calms and cools the mind, promotes sleep</a:t>
          </a:r>
          <a:endParaRPr lang="en-US" sz="1400" dirty="0"/>
        </a:p>
      </dgm:t>
    </dgm:pt>
    <dgm:pt modelId="{F37736C0-47EE-4F9D-B519-5EF767EE5965}" type="parTrans" cxnId="{6914198F-2557-45FE-BEED-C69FF7C81475}">
      <dgm:prSet/>
      <dgm:spPr/>
      <dgm:t>
        <a:bodyPr/>
        <a:lstStyle/>
        <a:p>
          <a:endParaRPr lang="en-US"/>
        </a:p>
      </dgm:t>
    </dgm:pt>
    <dgm:pt modelId="{1FA10534-6EA5-41D6-B17F-F72AC503383D}" type="sibTrans" cxnId="{6914198F-2557-45FE-BEED-C69FF7C81475}">
      <dgm:prSet/>
      <dgm:spPr/>
      <dgm:t>
        <a:bodyPr/>
        <a:lstStyle/>
        <a:p>
          <a:endParaRPr lang="en-US"/>
        </a:p>
      </dgm:t>
    </dgm:pt>
    <dgm:pt modelId="{0D8763BE-D3DD-4B5E-A64C-784B728C02BF}">
      <dgm:prSet custT="1"/>
      <dgm:spPr/>
      <dgm:t>
        <a:bodyPr/>
        <a:lstStyle/>
        <a:p>
          <a:r>
            <a:rPr lang="en-US" sz="1400" dirty="0" smtClean="0"/>
            <a:t>Premature aging, hair loss, rasayana – strengthens all the dhatus (tissues) except for rakta (blood)</a:t>
          </a:r>
          <a:endParaRPr lang="en-US" sz="1400" dirty="0"/>
        </a:p>
      </dgm:t>
    </dgm:pt>
    <dgm:pt modelId="{C88BDC1F-A9FA-4B1B-BDAC-A639E4F6F981}" type="parTrans" cxnId="{128788D0-0DA1-4314-B063-ABA70A1B1E83}">
      <dgm:prSet/>
      <dgm:spPr/>
      <dgm:t>
        <a:bodyPr/>
        <a:lstStyle/>
        <a:p>
          <a:endParaRPr lang="en-US"/>
        </a:p>
      </dgm:t>
    </dgm:pt>
    <dgm:pt modelId="{649958C4-362E-4213-A48C-C1CDDA69604B}" type="sibTrans" cxnId="{128788D0-0DA1-4314-B063-ABA70A1B1E83}">
      <dgm:prSet/>
      <dgm:spPr/>
      <dgm:t>
        <a:bodyPr/>
        <a:lstStyle/>
        <a:p>
          <a:endParaRPr lang="en-US"/>
        </a:p>
      </dgm:t>
    </dgm:pt>
    <dgm:pt modelId="{885564A7-304D-4CD8-944F-FE89DB59A6C4}">
      <dgm:prSet custT="1"/>
      <dgm:spPr/>
      <dgm:t>
        <a:bodyPr/>
        <a:lstStyle/>
        <a:p>
          <a:r>
            <a:rPr lang="en-US" sz="1400" dirty="0" smtClean="0"/>
            <a:t>Chronic skin conditions (especially when related to stress) – Gotukola has a stronger effect on skin</a:t>
          </a:r>
          <a:endParaRPr lang="en-US" sz="1400" dirty="0"/>
        </a:p>
      </dgm:t>
    </dgm:pt>
    <dgm:pt modelId="{A50EF5D9-C836-4BB0-9A55-F749B0105B98}" type="parTrans" cxnId="{8EAC4DEB-7056-423F-B1EA-921DF587E485}">
      <dgm:prSet/>
      <dgm:spPr/>
      <dgm:t>
        <a:bodyPr/>
        <a:lstStyle/>
        <a:p>
          <a:endParaRPr lang="en-US"/>
        </a:p>
      </dgm:t>
    </dgm:pt>
    <dgm:pt modelId="{07110217-BE0B-4B0A-88CD-598BBD4E9386}" type="sibTrans" cxnId="{8EAC4DEB-7056-423F-B1EA-921DF587E485}">
      <dgm:prSet/>
      <dgm:spPr/>
      <dgm:t>
        <a:bodyPr/>
        <a:lstStyle/>
        <a:p>
          <a:endParaRPr lang="en-US"/>
        </a:p>
      </dgm:t>
    </dgm:pt>
    <dgm:pt modelId="{A5DAF47C-32B5-410B-B427-B08434C1B69D}">
      <dgm:prSet custT="1"/>
      <dgm:spPr/>
      <dgm:t>
        <a:bodyPr/>
        <a:lstStyle/>
        <a:p>
          <a:r>
            <a:rPr lang="en-US" sz="1400" dirty="0" smtClean="0"/>
            <a:t>Diuretic: reduces burning and pain while urinating</a:t>
          </a:r>
          <a:endParaRPr lang="en-US" sz="1400" dirty="0"/>
        </a:p>
      </dgm:t>
    </dgm:pt>
    <dgm:pt modelId="{6E9F1D91-E11E-488A-A280-1D9EB56F2CC5}" type="parTrans" cxnId="{85AC3019-5FFA-4ADE-94ED-779C9115549A}">
      <dgm:prSet/>
      <dgm:spPr/>
      <dgm:t>
        <a:bodyPr/>
        <a:lstStyle/>
        <a:p>
          <a:endParaRPr lang="en-US"/>
        </a:p>
      </dgm:t>
    </dgm:pt>
    <dgm:pt modelId="{C3712E58-5F54-45DB-A192-CBAFA784D925}" type="sibTrans" cxnId="{85AC3019-5FFA-4ADE-94ED-779C9115549A}">
      <dgm:prSet/>
      <dgm:spPr/>
      <dgm:t>
        <a:bodyPr/>
        <a:lstStyle/>
        <a:p>
          <a:endParaRPr lang="en-US"/>
        </a:p>
      </dgm:t>
    </dgm:pt>
    <dgm:pt modelId="{466DF5D7-0E62-4794-8131-7D2005A8B5D6}">
      <dgm:prSet custT="1"/>
      <dgm:spPr/>
      <dgm:t>
        <a:bodyPr/>
        <a:lstStyle/>
        <a:p>
          <a:r>
            <a:rPr lang="en-US" sz="1400" dirty="0" smtClean="0"/>
            <a:t>Helps with pain and inflammation</a:t>
          </a:r>
          <a:endParaRPr lang="en-US" sz="1400" dirty="0"/>
        </a:p>
      </dgm:t>
    </dgm:pt>
    <dgm:pt modelId="{490DE9E8-1297-4C23-B449-1DDCC6FF809F}" type="parTrans" cxnId="{DFFED524-D278-4965-B77D-4E76F7F2BA2A}">
      <dgm:prSet/>
      <dgm:spPr/>
      <dgm:t>
        <a:bodyPr/>
        <a:lstStyle/>
        <a:p>
          <a:endParaRPr lang="en-US"/>
        </a:p>
      </dgm:t>
    </dgm:pt>
    <dgm:pt modelId="{81754914-042A-4D39-830D-911B06FA7889}" type="sibTrans" cxnId="{DFFED524-D278-4965-B77D-4E76F7F2BA2A}">
      <dgm:prSet/>
      <dgm:spPr/>
      <dgm:t>
        <a:bodyPr/>
        <a:lstStyle/>
        <a:p>
          <a:endParaRPr lang="en-US"/>
        </a:p>
      </dgm:t>
    </dgm:pt>
    <dgm:pt modelId="{CCF2D2E3-D753-4C04-B236-3CCA143ED06F}">
      <dgm:prSet custT="1"/>
      <dgm:spPr/>
      <dgm:t>
        <a:bodyPr/>
        <a:lstStyle/>
        <a:p>
          <a:r>
            <a:rPr lang="en-US" sz="1400" dirty="0" smtClean="0"/>
            <a:t>Brahmi is rare – Gotukola is often substituted (very similar properties)</a:t>
          </a:r>
          <a:endParaRPr lang="en-US" sz="1400" dirty="0"/>
        </a:p>
      </dgm:t>
    </dgm:pt>
    <dgm:pt modelId="{89457F1D-01AD-451D-AA80-4F54C05A5370}" type="parTrans" cxnId="{5BE7E243-A961-4FA1-B99E-7F5EA2DA2F23}">
      <dgm:prSet/>
      <dgm:spPr/>
      <dgm:t>
        <a:bodyPr/>
        <a:lstStyle/>
        <a:p>
          <a:endParaRPr lang="en-US"/>
        </a:p>
      </dgm:t>
    </dgm:pt>
    <dgm:pt modelId="{46BED335-F6BC-4B68-8824-384BD58FC2A9}" type="sibTrans" cxnId="{5BE7E243-A961-4FA1-B99E-7F5EA2DA2F23}">
      <dgm:prSet/>
      <dgm:spPr/>
      <dgm:t>
        <a:bodyPr/>
        <a:lstStyle/>
        <a:p>
          <a:endParaRPr lang="en-US"/>
        </a:p>
      </dgm:t>
    </dgm:pt>
    <dgm:pt modelId="{0A595D3A-51F6-4827-AF19-172BDEC3E93A}">
      <dgm:prSet custT="1"/>
      <dgm:spPr/>
      <dgm:t>
        <a:bodyPr/>
        <a:lstStyle/>
        <a:p>
          <a:r>
            <a:rPr lang="en-US" sz="1400" dirty="0" smtClean="0"/>
            <a:t>Sattvic in nature – promotes a calm, spiritual outlook</a:t>
          </a:r>
          <a:endParaRPr lang="en-US" sz="1400" dirty="0"/>
        </a:p>
      </dgm:t>
    </dgm:pt>
    <dgm:pt modelId="{2F4EE0A4-2088-48C1-A717-D6BBC4730A95}" type="parTrans" cxnId="{09E58218-E549-4A98-B139-09930BF7E04B}">
      <dgm:prSet/>
      <dgm:spPr/>
      <dgm:t>
        <a:bodyPr/>
        <a:lstStyle/>
        <a:p>
          <a:endParaRPr lang="en-US"/>
        </a:p>
      </dgm:t>
    </dgm:pt>
    <dgm:pt modelId="{721DBBF1-A380-45BC-8BE4-7E334F090756}" type="sibTrans" cxnId="{09E58218-E549-4A98-B139-09930BF7E04B}">
      <dgm:prSet/>
      <dgm:spPr/>
      <dgm:t>
        <a:bodyPr/>
        <a:lstStyle/>
        <a:p>
          <a:endParaRPr lang="en-US"/>
        </a:p>
      </dgm:t>
    </dgm:pt>
    <dgm:pt modelId="{14FA7B0D-2C4C-4088-B2AB-35AF65331A5A}" type="pres">
      <dgm:prSet presAssocID="{D4DE1285-F33C-4341-A877-F2B0B77A9583}" presName="linear" presStyleCnt="0">
        <dgm:presLayoutVars>
          <dgm:dir/>
          <dgm:resizeHandles val="exact"/>
        </dgm:presLayoutVars>
      </dgm:prSet>
      <dgm:spPr/>
    </dgm:pt>
    <dgm:pt modelId="{C2CC5B68-657F-4DC2-8CAE-EAF071AFB766}" type="pres">
      <dgm:prSet presAssocID="{1EDAB659-2A1E-4DB4-8131-066A23B6C45A}" presName="comp" presStyleCnt="0"/>
      <dgm:spPr/>
    </dgm:pt>
    <dgm:pt modelId="{973A8CF9-736D-4027-A3FB-730AED79C25D}" type="pres">
      <dgm:prSet presAssocID="{1EDAB659-2A1E-4DB4-8131-066A23B6C45A}" presName="box" presStyleLbl="node1" presStyleIdx="0" presStyleCnt="2" custScaleX="99567" custLinFactNeighborX="-1308" custLinFactNeighborY="1256"/>
      <dgm:spPr/>
      <dgm:t>
        <a:bodyPr/>
        <a:lstStyle/>
        <a:p>
          <a:endParaRPr lang="en-US"/>
        </a:p>
      </dgm:t>
    </dgm:pt>
    <dgm:pt modelId="{44D33A02-DF3A-452A-8AB5-7F782D4038DF}" type="pres">
      <dgm:prSet presAssocID="{1EDAB659-2A1E-4DB4-8131-066A23B6C45A}" presName="img" presStyleLbl="fgImgPlace1" presStyleIdx="0" presStyleCnt="2" custScaleX="101607" custScaleY="88181" custLinFactNeighborX="-6839" custLinFactNeighborY="1346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dgm:spPr>
    </dgm:pt>
    <dgm:pt modelId="{3C8144A4-9D36-46DA-B72B-762136199975}" type="pres">
      <dgm:prSet presAssocID="{1EDAB659-2A1E-4DB4-8131-066A23B6C45A}" presName="text" presStyleLbl="node1" presStyleIdx="0" presStyleCnt="2">
        <dgm:presLayoutVars>
          <dgm:bulletEnabled val="1"/>
        </dgm:presLayoutVars>
      </dgm:prSet>
      <dgm:spPr/>
      <dgm:t>
        <a:bodyPr/>
        <a:lstStyle/>
        <a:p>
          <a:endParaRPr lang="en-US"/>
        </a:p>
      </dgm:t>
    </dgm:pt>
    <dgm:pt modelId="{31E15B14-C9ED-41EF-9018-6E9AB35D284D}" type="pres">
      <dgm:prSet presAssocID="{4052EE83-8994-4A10-B529-21F5F28E4CF7}" presName="spacer" presStyleCnt="0"/>
      <dgm:spPr/>
    </dgm:pt>
    <dgm:pt modelId="{6C16E72C-50A4-4765-8014-FD85A4029060}" type="pres">
      <dgm:prSet presAssocID="{DF9A0252-DD8F-4375-8CC9-172294685EFA}" presName="comp" presStyleCnt="0"/>
      <dgm:spPr/>
    </dgm:pt>
    <dgm:pt modelId="{7BFEB9D1-E714-40AF-80EE-DA811E4500EF}" type="pres">
      <dgm:prSet presAssocID="{DF9A0252-DD8F-4375-8CC9-172294685EFA}" presName="box" presStyleLbl="node1" presStyleIdx="1" presStyleCnt="2" custLinFactNeighborX="376" custLinFactNeighborY="382"/>
      <dgm:spPr/>
      <dgm:t>
        <a:bodyPr/>
        <a:lstStyle/>
        <a:p>
          <a:endParaRPr lang="en-US"/>
        </a:p>
      </dgm:t>
    </dgm:pt>
    <dgm:pt modelId="{C7D62BF0-5BAC-4731-922C-96EBFBE321BE}" type="pres">
      <dgm:prSet presAssocID="{DF9A0252-DD8F-4375-8CC9-172294685EFA}" presName="img" presStyleLbl="fgImgPlace1" presStyleIdx="1" presStyleCnt="2" custScaleX="101902" custScaleY="85383" custLinFactNeighborX="-5404" custLinFactNeighborY="15742"/>
      <dgm:spPr>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dgm:spPr>
    </dgm:pt>
    <dgm:pt modelId="{06895BA2-7923-4F8B-B394-30C9CAD2F80C}" type="pres">
      <dgm:prSet presAssocID="{DF9A0252-DD8F-4375-8CC9-172294685EFA}" presName="text" presStyleLbl="node1" presStyleIdx="1" presStyleCnt="2">
        <dgm:presLayoutVars>
          <dgm:bulletEnabled val="1"/>
        </dgm:presLayoutVars>
      </dgm:prSet>
      <dgm:spPr/>
      <dgm:t>
        <a:bodyPr/>
        <a:lstStyle/>
        <a:p>
          <a:endParaRPr lang="en-US"/>
        </a:p>
      </dgm:t>
    </dgm:pt>
  </dgm:ptLst>
  <dgm:cxnLst>
    <dgm:cxn modelId="{ADD3DCCB-1115-4C4F-957D-AC4DC61A8778}" type="presOf" srcId="{A9B614BC-9EC4-44BA-A5C4-5E8F1731F54C}" destId="{3C8144A4-9D36-46DA-B72B-762136199975}" srcOrd="1" destOrd="1" presId="urn:microsoft.com/office/officeart/2005/8/layout/vList4"/>
    <dgm:cxn modelId="{B8F34934-3166-4AA5-97E8-0598F66B6D75}" srcId="{1EDAB659-2A1E-4DB4-8131-066A23B6C45A}" destId="{3D15D321-0462-461B-AE5D-682D7BD93344}" srcOrd="3" destOrd="0" parTransId="{9F783E9C-F8E9-4AA4-B97D-042409137D42}" sibTransId="{172E1FDE-DB58-4433-9C0F-18131E876149}"/>
    <dgm:cxn modelId="{343EFCB7-96E3-4552-A1E4-7714E208CC7F}" type="presOf" srcId="{A5DAF47C-32B5-410B-B427-B08434C1B69D}" destId="{7BFEB9D1-E714-40AF-80EE-DA811E4500EF}" srcOrd="0" destOrd="5" presId="urn:microsoft.com/office/officeart/2005/8/layout/vList4"/>
    <dgm:cxn modelId="{CD0A394C-4EFB-4D8C-A018-97C7E06C215B}" srcId="{1EDAB659-2A1E-4DB4-8131-066A23B6C45A}" destId="{7406E006-8A62-4F8A-AE51-12F330F032A5}" srcOrd="5" destOrd="0" parTransId="{0EE0A4BF-8357-4E17-8274-D6770D89DF75}" sibTransId="{D2FF5F9D-A287-4E49-A4F9-292C44095858}"/>
    <dgm:cxn modelId="{128788D0-0DA1-4314-B063-ABA70A1B1E83}" srcId="{DF9A0252-DD8F-4375-8CC9-172294685EFA}" destId="{0D8763BE-D3DD-4B5E-A64C-784B728C02BF}" srcOrd="2" destOrd="0" parTransId="{C88BDC1F-A9FA-4B1B-BDAC-A639E4F6F981}" sibTransId="{649958C4-362E-4213-A48C-C1CDDA69604B}"/>
    <dgm:cxn modelId="{A56FBB59-9DE1-4E9D-A023-00C419360FF4}" type="presOf" srcId="{177CC1CC-C548-4319-BC77-1EAC654D13E6}" destId="{973A8CF9-736D-4027-A3FB-730AED79C25D}" srcOrd="0" destOrd="5" presId="urn:microsoft.com/office/officeart/2005/8/layout/vList4"/>
    <dgm:cxn modelId="{DF461C9E-6A6D-4C12-95E3-2E394ACF28E3}" type="presOf" srcId="{3D15D321-0462-461B-AE5D-682D7BD93344}" destId="{973A8CF9-736D-4027-A3FB-730AED79C25D}" srcOrd="0" destOrd="4" presId="urn:microsoft.com/office/officeart/2005/8/layout/vList4"/>
    <dgm:cxn modelId="{258D8882-B160-4F34-9D8E-250B2B8727DA}" type="presOf" srcId="{0D8763BE-D3DD-4B5E-A64C-784B728C02BF}" destId="{06895BA2-7923-4F8B-B394-30C9CAD2F80C}" srcOrd="1" destOrd="3" presId="urn:microsoft.com/office/officeart/2005/8/layout/vList4"/>
    <dgm:cxn modelId="{2F2B9912-73D1-4E9E-9AC3-071730E4D6C5}" type="presOf" srcId="{0A595D3A-51F6-4827-AF19-172BDEC3E93A}" destId="{7BFEB9D1-E714-40AF-80EE-DA811E4500EF}" srcOrd="0" destOrd="8" presId="urn:microsoft.com/office/officeart/2005/8/layout/vList4"/>
    <dgm:cxn modelId="{00126622-A6EE-4BA9-8051-4004F73CCD9B}" type="presOf" srcId="{3D15D321-0462-461B-AE5D-682D7BD93344}" destId="{3C8144A4-9D36-46DA-B72B-762136199975}" srcOrd="1" destOrd="4" presId="urn:microsoft.com/office/officeart/2005/8/layout/vList4"/>
    <dgm:cxn modelId="{13CBA025-4875-42C6-BF14-58CC46A3A653}" type="presOf" srcId="{CCF2D2E3-D753-4C04-B236-3CCA143ED06F}" destId="{7BFEB9D1-E714-40AF-80EE-DA811E4500EF}" srcOrd="0" destOrd="7" presId="urn:microsoft.com/office/officeart/2005/8/layout/vList4"/>
    <dgm:cxn modelId="{DFC43EFB-65B6-4DEE-BF65-369F2F320FBD}" srcId="{1EDAB659-2A1E-4DB4-8131-066A23B6C45A}" destId="{A9B614BC-9EC4-44BA-A5C4-5E8F1731F54C}" srcOrd="0" destOrd="0" parTransId="{BD51461E-7B92-499C-9016-E7282EA018C7}" sibTransId="{AA89CCAD-CB17-4C4A-8330-0860BADF164D}"/>
    <dgm:cxn modelId="{53F8C114-D39A-4204-8C6E-48214E99D706}" type="presOf" srcId="{87CCF904-0AAA-43A0-B268-100D65B94844}" destId="{973A8CF9-736D-4027-A3FB-730AED79C25D}" srcOrd="0" destOrd="3" presId="urn:microsoft.com/office/officeart/2005/8/layout/vList4"/>
    <dgm:cxn modelId="{E5E02D71-3000-424A-959C-122A427CCA4D}" type="presOf" srcId="{A476476B-ED6D-41BA-8061-04AF6F11D382}" destId="{7BFEB9D1-E714-40AF-80EE-DA811E4500EF}" srcOrd="0" destOrd="1" presId="urn:microsoft.com/office/officeart/2005/8/layout/vList4"/>
    <dgm:cxn modelId="{85AC3019-5FFA-4ADE-94ED-779C9115549A}" srcId="{DF9A0252-DD8F-4375-8CC9-172294685EFA}" destId="{A5DAF47C-32B5-410B-B427-B08434C1B69D}" srcOrd="4" destOrd="0" parTransId="{6E9F1D91-E11E-488A-A280-1D9EB56F2CC5}" sibTransId="{C3712E58-5F54-45DB-A192-CBAFA784D925}"/>
    <dgm:cxn modelId="{5ABAE01F-FAA8-4E60-8A5C-5F38582EAE16}" srcId="{1EDAB659-2A1E-4DB4-8131-066A23B6C45A}" destId="{177CC1CC-C548-4319-BC77-1EAC654D13E6}" srcOrd="4" destOrd="0" parTransId="{9AF5FA92-063D-42EF-8ABC-1F63626DD43F}" sibTransId="{E709E676-85DF-4A74-A209-675F4D327296}"/>
    <dgm:cxn modelId="{64952387-E04B-4A32-BBE8-F1B99DC484E0}" srcId="{1EDAB659-2A1E-4DB4-8131-066A23B6C45A}" destId="{D1C64F91-2D34-4839-B6C1-CE98DFF53A9B}" srcOrd="1" destOrd="0" parTransId="{2C557DAD-9A46-438C-A6E4-851747320DA3}" sibTransId="{91E531DA-A1E6-499D-852D-AE2F3C99BF34}"/>
    <dgm:cxn modelId="{D6B21450-64C4-4B94-9615-CD04FCEC9B31}" type="presOf" srcId="{177CC1CC-C548-4319-BC77-1EAC654D13E6}" destId="{3C8144A4-9D36-46DA-B72B-762136199975}" srcOrd="1" destOrd="5" presId="urn:microsoft.com/office/officeart/2005/8/layout/vList4"/>
    <dgm:cxn modelId="{B06B3BBA-B4ED-4C06-BB41-82C21B28EACA}" srcId="{DF9A0252-DD8F-4375-8CC9-172294685EFA}" destId="{A476476B-ED6D-41BA-8061-04AF6F11D382}" srcOrd="0" destOrd="0" parTransId="{F2D68940-4707-4DEF-BF0A-C87046C1A3FC}" sibTransId="{74D53289-3C92-40B5-9335-F139A7E00EC4}"/>
    <dgm:cxn modelId="{8EAC4DEB-7056-423F-B1EA-921DF587E485}" srcId="{DF9A0252-DD8F-4375-8CC9-172294685EFA}" destId="{885564A7-304D-4CD8-944F-FE89DB59A6C4}" srcOrd="3" destOrd="0" parTransId="{A50EF5D9-C836-4BB0-9A55-F749B0105B98}" sibTransId="{07110217-BE0B-4B0A-88CD-598BBD4E9386}"/>
    <dgm:cxn modelId="{EF8DAF63-1270-4CFD-9726-09FB2AD743F6}" type="presOf" srcId="{DF9A0252-DD8F-4375-8CC9-172294685EFA}" destId="{7BFEB9D1-E714-40AF-80EE-DA811E4500EF}" srcOrd="0" destOrd="0" presId="urn:microsoft.com/office/officeart/2005/8/layout/vList4"/>
    <dgm:cxn modelId="{7509B031-2E5B-48AE-BDA3-37C11DF98CA1}" type="presOf" srcId="{7406E006-8A62-4F8A-AE51-12F330F032A5}" destId="{973A8CF9-736D-4027-A3FB-730AED79C25D}" srcOrd="0" destOrd="6" presId="urn:microsoft.com/office/officeart/2005/8/layout/vList4"/>
    <dgm:cxn modelId="{50AFBEFD-968C-4D6A-94AA-90F6B26B680C}" type="presOf" srcId="{DF9A0252-DD8F-4375-8CC9-172294685EFA}" destId="{06895BA2-7923-4F8B-B394-30C9CAD2F80C}" srcOrd="1" destOrd="0" presId="urn:microsoft.com/office/officeart/2005/8/layout/vList4"/>
    <dgm:cxn modelId="{09E58218-E549-4A98-B139-09930BF7E04B}" srcId="{DF9A0252-DD8F-4375-8CC9-172294685EFA}" destId="{0A595D3A-51F6-4827-AF19-172BDEC3E93A}" srcOrd="7" destOrd="0" parTransId="{2F4EE0A4-2088-48C1-A717-D6BBC4730A95}" sibTransId="{721DBBF1-A380-45BC-8BE4-7E334F090756}"/>
    <dgm:cxn modelId="{3F809ED4-0685-4F70-AD30-D71558B79692}" type="presOf" srcId="{D1C64F91-2D34-4839-B6C1-CE98DFF53A9B}" destId="{3C8144A4-9D36-46DA-B72B-762136199975}" srcOrd="1" destOrd="2" presId="urn:microsoft.com/office/officeart/2005/8/layout/vList4"/>
    <dgm:cxn modelId="{819A7F03-0D0C-491B-833E-52782F80BDE6}" type="presOf" srcId="{D4DE1285-F33C-4341-A877-F2B0B77A9583}" destId="{14FA7B0D-2C4C-4088-B2AB-35AF65331A5A}" srcOrd="0" destOrd="0" presId="urn:microsoft.com/office/officeart/2005/8/layout/vList4"/>
    <dgm:cxn modelId="{0648358A-053F-41A3-9E9B-1B2ED5B4DDEB}" type="presOf" srcId="{8EFE1553-CA10-4AFD-A64A-23CF36376A53}" destId="{06895BA2-7923-4F8B-B394-30C9CAD2F80C}" srcOrd="1" destOrd="2" presId="urn:microsoft.com/office/officeart/2005/8/layout/vList4"/>
    <dgm:cxn modelId="{864E83B9-174C-4CD8-B99A-5CA693533B63}" type="presOf" srcId="{87CCF904-0AAA-43A0-B268-100D65B94844}" destId="{3C8144A4-9D36-46DA-B72B-762136199975}" srcOrd="1" destOrd="3" presId="urn:microsoft.com/office/officeart/2005/8/layout/vList4"/>
    <dgm:cxn modelId="{002FFE36-3745-4C56-83B7-4F321696988C}" srcId="{D4DE1285-F33C-4341-A877-F2B0B77A9583}" destId="{DF9A0252-DD8F-4375-8CC9-172294685EFA}" srcOrd="1" destOrd="0" parTransId="{668A1D3D-1371-4C62-A95F-C034A46BB78C}" sibTransId="{F5E0BEF6-C5E6-48A5-9360-2B21776E2436}"/>
    <dgm:cxn modelId="{AB5210B6-EAF9-4631-9CFF-3B6170C3A18F}" type="presOf" srcId="{1EDAB659-2A1E-4DB4-8131-066A23B6C45A}" destId="{973A8CF9-736D-4027-A3FB-730AED79C25D}" srcOrd="0" destOrd="0" presId="urn:microsoft.com/office/officeart/2005/8/layout/vList4"/>
    <dgm:cxn modelId="{CE3EC0CC-5A3E-456C-88AB-A210AE20648A}" type="presOf" srcId="{466DF5D7-0E62-4794-8131-7D2005A8B5D6}" destId="{06895BA2-7923-4F8B-B394-30C9CAD2F80C}" srcOrd="1" destOrd="6" presId="urn:microsoft.com/office/officeart/2005/8/layout/vList4"/>
    <dgm:cxn modelId="{6914198F-2557-45FE-BEED-C69FF7C81475}" srcId="{DF9A0252-DD8F-4375-8CC9-172294685EFA}" destId="{8EFE1553-CA10-4AFD-A64A-23CF36376A53}" srcOrd="1" destOrd="0" parTransId="{F37736C0-47EE-4F9D-B519-5EF767EE5965}" sibTransId="{1FA10534-6EA5-41D6-B17F-F72AC503383D}"/>
    <dgm:cxn modelId="{5BFEFB86-9D66-4769-8F15-25B4FC36E4DD}" type="presOf" srcId="{885564A7-304D-4CD8-944F-FE89DB59A6C4}" destId="{7BFEB9D1-E714-40AF-80EE-DA811E4500EF}" srcOrd="0" destOrd="4" presId="urn:microsoft.com/office/officeart/2005/8/layout/vList4"/>
    <dgm:cxn modelId="{5BE7E243-A961-4FA1-B99E-7F5EA2DA2F23}" srcId="{DF9A0252-DD8F-4375-8CC9-172294685EFA}" destId="{CCF2D2E3-D753-4C04-B236-3CCA143ED06F}" srcOrd="6" destOrd="0" parTransId="{89457F1D-01AD-451D-AA80-4F54C05A5370}" sibTransId="{46BED335-F6BC-4B68-8824-384BD58FC2A9}"/>
    <dgm:cxn modelId="{08615834-4B10-42D4-860D-A3DC75511251}" type="presOf" srcId="{466DF5D7-0E62-4794-8131-7D2005A8B5D6}" destId="{7BFEB9D1-E714-40AF-80EE-DA811E4500EF}" srcOrd="0" destOrd="6" presId="urn:microsoft.com/office/officeart/2005/8/layout/vList4"/>
    <dgm:cxn modelId="{0A3C98D8-ECB6-4D1D-ADEB-5FA6F945C869}" type="presOf" srcId="{A476476B-ED6D-41BA-8061-04AF6F11D382}" destId="{06895BA2-7923-4F8B-B394-30C9CAD2F80C}" srcOrd="1" destOrd="1" presId="urn:microsoft.com/office/officeart/2005/8/layout/vList4"/>
    <dgm:cxn modelId="{7B90DEF3-4ECE-45E8-B82E-7C58D4866A8E}" type="presOf" srcId="{885564A7-304D-4CD8-944F-FE89DB59A6C4}" destId="{06895BA2-7923-4F8B-B394-30C9CAD2F80C}" srcOrd="1" destOrd="4" presId="urn:microsoft.com/office/officeart/2005/8/layout/vList4"/>
    <dgm:cxn modelId="{8BDA5DDD-C387-4068-BC7C-D3A48F4EA5A7}" type="presOf" srcId="{A9B614BC-9EC4-44BA-A5C4-5E8F1731F54C}" destId="{973A8CF9-736D-4027-A3FB-730AED79C25D}" srcOrd="0" destOrd="1" presId="urn:microsoft.com/office/officeart/2005/8/layout/vList4"/>
    <dgm:cxn modelId="{09F30450-6FBE-4DA4-B27E-B9DC3FDB51C2}" srcId="{1EDAB659-2A1E-4DB4-8131-066A23B6C45A}" destId="{87CCF904-0AAA-43A0-B268-100D65B94844}" srcOrd="2" destOrd="0" parTransId="{21C6E047-868D-4B64-86D7-3A4C6B5541A5}" sibTransId="{4A11C1D4-DBCB-41AA-B4A3-244FDB7C2881}"/>
    <dgm:cxn modelId="{7334007E-8F36-40D9-8D55-440243241C93}" type="presOf" srcId="{A5DAF47C-32B5-410B-B427-B08434C1B69D}" destId="{06895BA2-7923-4F8B-B394-30C9CAD2F80C}" srcOrd="1" destOrd="5" presId="urn:microsoft.com/office/officeart/2005/8/layout/vList4"/>
    <dgm:cxn modelId="{F6947325-C41C-4CD1-B780-FDE830E93825}" type="presOf" srcId="{0D8763BE-D3DD-4B5E-A64C-784B728C02BF}" destId="{7BFEB9D1-E714-40AF-80EE-DA811E4500EF}" srcOrd="0" destOrd="3" presId="urn:microsoft.com/office/officeart/2005/8/layout/vList4"/>
    <dgm:cxn modelId="{DFFED524-D278-4965-B77D-4E76F7F2BA2A}" srcId="{DF9A0252-DD8F-4375-8CC9-172294685EFA}" destId="{466DF5D7-0E62-4794-8131-7D2005A8B5D6}" srcOrd="5" destOrd="0" parTransId="{490DE9E8-1297-4C23-B449-1DDCC6FF809F}" sibTransId="{81754914-042A-4D39-830D-911B06FA7889}"/>
    <dgm:cxn modelId="{271FA6AD-0DC3-41E3-8BD4-F7BBEA853A2C}" type="presOf" srcId="{D1C64F91-2D34-4839-B6C1-CE98DFF53A9B}" destId="{973A8CF9-736D-4027-A3FB-730AED79C25D}" srcOrd="0" destOrd="2" presId="urn:microsoft.com/office/officeart/2005/8/layout/vList4"/>
    <dgm:cxn modelId="{90DF308F-98D3-4B9C-B7D5-E74F56C484EB}" type="presOf" srcId="{CCF2D2E3-D753-4C04-B236-3CCA143ED06F}" destId="{06895BA2-7923-4F8B-B394-30C9CAD2F80C}" srcOrd="1" destOrd="7" presId="urn:microsoft.com/office/officeart/2005/8/layout/vList4"/>
    <dgm:cxn modelId="{AF6CF83D-191F-4171-A5F9-3303C5EC69C4}" srcId="{D4DE1285-F33C-4341-A877-F2B0B77A9583}" destId="{1EDAB659-2A1E-4DB4-8131-066A23B6C45A}" srcOrd="0" destOrd="0" parTransId="{3889DC7D-21FB-498C-ABC7-DB8AE6A8BC4D}" sibTransId="{4052EE83-8994-4A10-B529-21F5F28E4CF7}"/>
    <dgm:cxn modelId="{CBADA938-8A4C-4428-B06E-B819C85D88B5}" type="presOf" srcId="{1EDAB659-2A1E-4DB4-8131-066A23B6C45A}" destId="{3C8144A4-9D36-46DA-B72B-762136199975}" srcOrd="1" destOrd="0" presId="urn:microsoft.com/office/officeart/2005/8/layout/vList4"/>
    <dgm:cxn modelId="{972222AB-47E3-47CE-95E7-A678C9735400}" type="presOf" srcId="{8EFE1553-CA10-4AFD-A64A-23CF36376A53}" destId="{7BFEB9D1-E714-40AF-80EE-DA811E4500EF}" srcOrd="0" destOrd="2" presId="urn:microsoft.com/office/officeart/2005/8/layout/vList4"/>
    <dgm:cxn modelId="{8B6CAE12-794A-4ED1-A2F0-CE2AA5A50D11}" type="presOf" srcId="{7406E006-8A62-4F8A-AE51-12F330F032A5}" destId="{3C8144A4-9D36-46DA-B72B-762136199975}" srcOrd="1" destOrd="6" presId="urn:microsoft.com/office/officeart/2005/8/layout/vList4"/>
    <dgm:cxn modelId="{104F3907-09CE-4FD3-B962-2479F699AAEB}" type="presOf" srcId="{0A595D3A-51F6-4827-AF19-172BDEC3E93A}" destId="{06895BA2-7923-4F8B-B394-30C9CAD2F80C}" srcOrd="1" destOrd="8" presId="urn:microsoft.com/office/officeart/2005/8/layout/vList4"/>
    <dgm:cxn modelId="{2A220966-BD15-40E9-8274-98CE9A42D7EA}" type="presParOf" srcId="{14FA7B0D-2C4C-4088-B2AB-35AF65331A5A}" destId="{C2CC5B68-657F-4DC2-8CAE-EAF071AFB766}" srcOrd="0" destOrd="0" presId="urn:microsoft.com/office/officeart/2005/8/layout/vList4"/>
    <dgm:cxn modelId="{A1B50C23-FC0D-4BCA-A59E-4A789E5EFD58}" type="presParOf" srcId="{C2CC5B68-657F-4DC2-8CAE-EAF071AFB766}" destId="{973A8CF9-736D-4027-A3FB-730AED79C25D}" srcOrd="0" destOrd="0" presId="urn:microsoft.com/office/officeart/2005/8/layout/vList4"/>
    <dgm:cxn modelId="{DEAEAFFF-2971-4C81-AC3F-B85952B0E28B}" type="presParOf" srcId="{C2CC5B68-657F-4DC2-8CAE-EAF071AFB766}" destId="{44D33A02-DF3A-452A-8AB5-7F782D4038DF}" srcOrd="1" destOrd="0" presId="urn:microsoft.com/office/officeart/2005/8/layout/vList4"/>
    <dgm:cxn modelId="{758BE177-F83D-4334-B408-7B5AC9CB7131}" type="presParOf" srcId="{C2CC5B68-657F-4DC2-8CAE-EAF071AFB766}" destId="{3C8144A4-9D36-46DA-B72B-762136199975}" srcOrd="2" destOrd="0" presId="urn:microsoft.com/office/officeart/2005/8/layout/vList4"/>
    <dgm:cxn modelId="{99D9DDF7-7C2C-4F87-992C-24BCD9D2DF75}" type="presParOf" srcId="{14FA7B0D-2C4C-4088-B2AB-35AF65331A5A}" destId="{31E15B14-C9ED-41EF-9018-6E9AB35D284D}" srcOrd="1" destOrd="0" presId="urn:microsoft.com/office/officeart/2005/8/layout/vList4"/>
    <dgm:cxn modelId="{08952A30-5BCF-4864-84BC-8238F70A01DA}" type="presParOf" srcId="{14FA7B0D-2C4C-4088-B2AB-35AF65331A5A}" destId="{6C16E72C-50A4-4765-8014-FD85A4029060}" srcOrd="2" destOrd="0" presId="urn:microsoft.com/office/officeart/2005/8/layout/vList4"/>
    <dgm:cxn modelId="{1BDD89EA-34F4-46CD-A3E2-CE9AD3011477}" type="presParOf" srcId="{6C16E72C-50A4-4765-8014-FD85A4029060}" destId="{7BFEB9D1-E714-40AF-80EE-DA811E4500EF}" srcOrd="0" destOrd="0" presId="urn:microsoft.com/office/officeart/2005/8/layout/vList4"/>
    <dgm:cxn modelId="{3BFC8220-20C4-4E35-AA02-737448C02B1A}" type="presParOf" srcId="{6C16E72C-50A4-4765-8014-FD85A4029060}" destId="{C7D62BF0-5BAC-4731-922C-96EBFBE321BE}" srcOrd="1" destOrd="0" presId="urn:microsoft.com/office/officeart/2005/8/layout/vList4"/>
    <dgm:cxn modelId="{B24A7A95-4BD2-414B-8C79-84ACEC5BF11D}" type="presParOf" srcId="{6C16E72C-50A4-4765-8014-FD85A4029060}" destId="{06895BA2-7923-4F8B-B394-30C9CAD2F80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4DE1285-F33C-4341-A877-F2B0B77A9583}"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1EDAB659-2A1E-4DB4-8131-066A23B6C45A}">
      <dgm:prSet phldrT="[Text]" custT="1"/>
      <dgm:spPr/>
      <dgm:t>
        <a:bodyPr/>
        <a:lstStyle/>
        <a:p>
          <a:pPr lvl="0" defTabSz="622300">
            <a:lnSpc>
              <a:spcPct val="90000"/>
            </a:lnSpc>
            <a:spcBef>
              <a:spcPct val="0"/>
            </a:spcBef>
            <a:spcAft>
              <a:spcPct val="35000"/>
            </a:spcAft>
          </a:pPr>
          <a:r>
            <a:rPr lang="en-US" sz="1400" u="sng" dirty="0" smtClean="0"/>
            <a:t>Dosha effect			Taste (rasa)			Energy			after taste (vipaka)    </a:t>
          </a:r>
          <a:r>
            <a:rPr lang="en-US" sz="1600" b="1" u="none" dirty="0" smtClean="0"/>
            <a:t>VPK</a:t>
          </a:r>
          <a:r>
            <a:rPr lang="en-US" sz="1600" b="0" dirty="0" smtClean="0"/>
            <a:t> </a:t>
          </a:r>
          <a:r>
            <a:rPr lang="en-US" sz="1600" b="1" dirty="0" smtClean="0"/>
            <a:t>↓   		astringent, bitter			heating		sweet</a:t>
          </a:r>
        </a:p>
        <a:p>
          <a:pPr lvl="0" defTabSz="622300">
            <a:lnSpc>
              <a:spcPct val="90000"/>
            </a:lnSpc>
            <a:spcBef>
              <a:spcPct val="0"/>
            </a:spcBef>
            <a:spcAft>
              <a:spcPct val="35000"/>
            </a:spcAft>
          </a:pPr>
          <a:r>
            <a:rPr lang="en-US" sz="1400" b="1" i="1" dirty="0" smtClean="0"/>
            <a:t>Guna</a:t>
          </a:r>
          <a:r>
            <a:rPr lang="en-US" sz="1400" dirty="0" smtClean="0"/>
            <a:t> </a:t>
          </a:r>
          <a:r>
            <a:rPr lang="en-US" sz="1400" i="1" dirty="0" smtClean="0"/>
            <a:t>(qualities): </a:t>
          </a:r>
          <a:r>
            <a:rPr lang="en-US" sz="1400" dirty="0" smtClean="0"/>
            <a:t>light, dry, soft</a:t>
          </a:r>
        </a:p>
        <a:p>
          <a:pPr lvl="0" defTabSz="622300">
            <a:lnSpc>
              <a:spcPct val="90000"/>
            </a:lnSpc>
            <a:spcBef>
              <a:spcPct val="0"/>
            </a:spcBef>
            <a:spcAft>
              <a:spcPct val="35000"/>
            </a:spcAft>
          </a:pPr>
          <a:r>
            <a:rPr lang="en-US" sz="1400" b="1" i="1" dirty="0" smtClean="0"/>
            <a:t>Actions</a:t>
          </a:r>
          <a:r>
            <a:rPr lang="en-US" sz="1400" dirty="0" smtClean="0"/>
            <a:t>: </a:t>
          </a:r>
          <a:r>
            <a:rPr lang="en-US" sz="1400" dirty="0" smtClean="0"/>
            <a:t>deepana (increase appetite), ama pachana (burns toxins in all tissues), strengthening, rasayana, antiaging, antipyretic, immune tonic, anti-inflammatory, diuretic, </a:t>
          </a:r>
          <a:r>
            <a:rPr lang="en-US" sz="1400" dirty="0" smtClean="0"/>
            <a:t>nervine, anthelmintic (expels worms and internal parasites)</a:t>
          </a:r>
          <a:endParaRPr lang="en-US" sz="1400" dirty="0" smtClean="0"/>
        </a:p>
      </dgm:t>
    </dgm:pt>
    <dgm:pt modelId="{3889DC7D-21FB-498C-ABC7-DB8AE6A8BC4D}" type="parTrans" cxnId="{AF6CF83D-191F-4171-A5F9-3303C5EC69C4}">
      <dgm:prSet/>
      <dgm:spPr/>
      <dgm:t>
        <a:bodyPr/>
        <a:lstStyle/>
        <a:p>
          <a:endParaRPr lang="en-US"/>
        </a:p>
      </dgm:t>
    </dgm:pt>
    <dgm:pt modelId="{4052EE83-8994-4A10-B529-21F5F28E4CF7}" type="sibTrans" cxnId="{AF6CF83D-191F-4171-A5F9-3303C5EC69C4}">
      <dgm:prSet/>
      <dgm:spPr/>
      <dgm:t>
        <a:bodyPr/>
        <a:lstStyle/>
        <a:p>
          <a:endParaRPr lang="en-US"/>
        </a:p>
      </dgm:t>
    </dgm:pt>
    <dgm:pt modelId="{DF9A0252-DD8F-4375-8CC9-172294685EFA}">
      <dgm:prSet phldrT="[Text]" custT="1"/>
      <dgm:spPr/>
      <dgm:t>
        <a:bodyPr/>
        <a:lstStyle/>
        <a:p>
          <a:r>
            <a:rPr lang="en-US" sz="1400" u="sng" dirty="0" smtClean="0"/>
            <a:t>Dosha effect			Taste (rasa)			Energy			after taste </a:t>
          </a:r>
          <a:r>
            <a:rPr lang="en-US" sz="1400" u="sng" dirty="0" smtClean="0"/>
            <a:t>(vipaka)  </a:t>
          </a:r>
          <a:r>
            <a:rPr lang="en-US" sz="1600" b="1" u="none" dirty="0" smtClean="0"/>
            <a:t>PK</a:t>
          </a:r>
          <a:r>
            <a:rPr lang="en-US" sz="1600" b="1" dirty="0" smtClean="0"/>
            <a:t>↓V</a:t>
          </a:r>
          <a:r>
            <a:rPr lang="en-US" sz="1600" dirty="0" smtClean="0">
              <a:effectLst/>
            </a:rPr>
            <a:t>↑</a:t>
          </a:r>
          <a:r>
            <a:rPr lang="en-US" sz="1600" b="1" dirty="0" smtClean="0"/>
            <a:t>   			bitter				cooling		pungent</a:t>
          </a:r>
        </a:p>
        <a:p>
          <a:r>
            <a:rPr lang="en-US" sz="1400" b="1" i="1" dirty="0" smtClean="0"/>
            <a:t>Guna</a:t>
          </a:r>
          <a:r>
            <a:rPr lang="en-US" sz="1400" dirty="0" smtClean="0"/>
            <a:t> </a:t>
          </a:r>
          <a:r>
            <a:rPr lang="en-US" sz="1400" i="1" dirty="0" smtClean="0"/>
            <a:t>(qualities): </a:t>
          </a:r>
          <a:r>
            <a:rPr lang="en-US" sz="1400" dirty="0" smtClean="0"/>
            <a:t>light, dry</a:t>
          </a:r>
        </a:p>
        <a:p>
          <a:r>
            <a:rPr lang="en-US" sz="1400" b="1" i="1" dirty="0" smtClean="0"/>
            <a:t>Actions</a:t>
          </a:r>
          <a:r>
            <a:rPr lang="en-US" sz="1400" dirty="0" smtClean="0"/>
            <a:t>: bitter tonic, antipyretic – alleviate fevers, alterative, antiseptic, detoxicant, antibacterial, antifungal, antiprotozoal, destroys poisons, heals wounds</a:t>
          </a:r>
        </a:p>
      </dgm:t>
    </dgm:pt>
    <dgm:pt modelId="{668A1D3D-1371-4C62-A95F-C034A46BB78C}" type="parTrans" cxnId="{002FFE36-3745-4C56-83B7-4F321696988C}">
      <dgm:prSet/>
      <dgm:spPr/>
      <dgm:t>
        <a:bodyPr/>
        <a:lstStyle/>
        <a:p>
          <a:endParaRPr lang="en-US"/>
        </a:p>
      </dgm:t>
    </dgm:pt>
    <dgm:pt modelId="{F5E0BEF6-C5E6-48A5-9360-2B21776E2436}" type="sibTrans" cxnId="{002FFE36-3745-4C56-83B7-4F321696988C}">
      <dgm:prSet/>
      <dgm:spPr/>
      <dgm:t>
        <a:bodyPr/>
        <a:lstStyle/>
        <a:p>
          <a:endParaRPr lang="en-US"/>
        </a:p>
      </dgm:t>
    </dgm:pt>
    <dgm:pt modelId="{A476476B-ED6D-41BA-8061-04AF6F11D382}">
      <dgm:prSet phldrT="[Text]" custT="1"/>
      <dgm:spPr/>
      <dgm:t>
        <a:bodyPr/>
        <a:lstStyle/>
        <a:p>
          <a:r>
            <a:rPr lang="en-US" sz="1400" dirty="0" smtClean="0"/>
            <a:t>Useful in inflammatory skin conditions with itching, oozing, burning and infection: urticarial, eczema, ringworm, psoriasis. Helps with fevers from pitta with high ama, malaria, cough, nausea, vomiting</a:t>
          </a:r>
          <a:endParaRPr lang="en-US" sz="1400" dirty="0"/>
        </a:p>
      </dgm:t>
    </dgm:pt>
    <dgm:pt modelId="{74D53289-3C92-40B5-9335-F139A7E00EC4}" type="sibTrans" cxnId="{B06B3BBA-B4ED-4C06-BB41-82C21B28EACA}">
      <dgm:prSet/>
      <dgm:spPr/>
      <dgm:t>
        <a:bodyPr/>
        <a:lstStyle/>
        <a:p>
          <a:endParaRPr lang="en-US"/>
        </a:p>
      </dgm:t>
    </dgm:pt>
    <dgm:pt modelId="{F2D68940-4707-4DEF-BF0A-C87046C1A3FC}" type="parTrans" cxnId="{B06B3BBA-B4ED-4C06-BB41-82C21B28EACA}">
      <dgm:prSet/>
      <dgm:spPr/>
      <dgm:t>
        <a:bodyPr/>
        <a:lstStyle/>
        <a:p>
          <a:endParaRPr lang="en-US"/>
        </a:p>
      </dgm:t>
    </dgm:pt>
    <dgm:pt modelId="{A9B614BC-9EC4-44BA-A5C4-5E8F1731F54C}">
      <dgm:prSet custT="1"/>
      <dgm:spPr/>
      <dgm:t>
        <a:bodyPr/>
        <a:lstStyle/>
        <a:p>
          <a:r>
            <a:rPr lang="en-US" sz="1400" dirty="0" smtClean="0"/>
            <a:t>Useful in inflammatory skin conditions: urticarial, eczema, ringworm, psoriasis. Specific for burning sensations</a:t>
          </a:r>
          <a:endParaRPr lang="en-US" sz="1400" dirty="0"/>
        </a:p>
      </dgm:t>
    </dgm:pt>
    <dgm:pt modelId="{AA89CCAD-CB17-4C4A-8330-0860BADF164D}" type="sibTrans" cxnId="{DFC43EFB-65B6-4DEE-BF65-369F2F320FBD}">
      <dgm:prSet/>
      <dgm:spPr/>
      <dgm:t>
        <a:bodyPr/>
        <a:lstStyle/>
        <a:p>
          <a:endParaRPr lang="en-US"/>
        </a:p>
      </dgm:t>
    </dgm:pt>
    <dgm:pt modelId="{BD51461E-7B92-499C-9016-E7282EA018C7}" type="parTrans" cxnId="{DFC43EFB-65B6-4DEE-BF65-369F2F320FBD}">
      <dgm:prSet/>
      <dgm:spPr/>
      <dgm:t>
        <a:bodyPr/>
        <a:lstStyle/>
        <a:p>
          <a:endParaRPr lang="en-US"/>
        </a:p>
      </dgm:t>
    </dgm:pt>
    <dgm:pt modelId="{17783256-C579-49FA-A1D9-24F8C128D2FE}">
      <dgm:prSet custT="1"/>
      <dgm:spPr/>
      <dgm:t>
        <a:bodyPr/>
        <a:lstStyle/>
        <a:p>
          <a:r>
            <a:rPr lang="en-US" sz="1400" dirty="0" smtClean="0"/>
            <a:t>all autoimmune disease causing inflammation, boost immunity</a:t>
          </a:r>
          <a:endParaRPr lang="en-US" sz="1400" dirty="0"/>
        </a:p>
      </dgm:t>
    </dgm:pt>
    <dgm:pt modelId="{AEC147CE-5EF1-4A5C-B04B-0AAA9BBE39E9}" type="parTrans" cxnId="{67673A95-0246-4554-A1E9-3ECF82F56D20}">
      <dgm:prSet/>
      <dgm:spPr/>
      <dgm:t>
        <a:bodyPr/>
        <a:lstStyle/>
        <a:p>
          <a:endParaRPr lang="en-US"/>
        </a:p>
      </dgm:t>
    </dgm:pt>
    <dgm:pt modelId="{5B95F84C-A622-4229-8912-70DC0A55E31A}" type="sibTrans" cxnId="{67673A95-0246-4554-A1E9-3ECF82F56D20}">
      <dgm:prSet/>
      <dgm:spPr/>
      <dgm:t>
        <a:bodyPr/>
        <a:lstStyle/>
        <a:p>
          <a:endParaRPr lang="en-US"/>
        </a:p>
      </dgm:t>
    </dgm:pt>
    <dgm:pt modelId="{E9E59C65-7B41-448F-ACCB-9850610C5F5A}">
      <dgm:prSet custT="1"/>
      <dgm:spPr/>
      <dgm:t>
        <a:bodyPr/>
        <a:lstStyle/>
        <a:p>
          <a:r>
            <a:rPr lang="en-US" sz="1400" dirty="0" smtClean="0"/>
            <a:t>Liver protective – liver damage, viral hepatitis, poisoning from alcohol, chemicals or recreational and medicinal drugs</a:t>
          </a:r>
          <a:endParaRPr lang="en-US" sz="1400" dirty="0"/>
        </a:p>
      </dgm:t>
    </dgm:pt>
    <dgm:pt modelId="{2828505B-E00E-4546-B435-C636D77F0695}" type="parTrans" cxnId="{87B199AD-DF4E-4A4A-BB69-B1A94A424515}">
      <dgm:prSet/>
      <dgm:spPr/>
      <dgm:t>
        <a:bodyPr/>
        <a:lstStyle/>
        <a:p>
          <a:endParaRPr lang="en-US"/>
        </a:p>
      </dgm:t>
    </dgm:pt>
    <dgm:pt modelId="{6E4A6FCC-3EF5-4DAF-ABD9-B3BB1C94AF2A}" type="sibTrans" cxnId="{87B199AD-DF4E-4A4A-BB69-B1A94A424515}">
      <dgm:prSet/>
      <dgm:spPr/>
      <dgm:t>
        <a:bodyPr/>
        <a:lstStyle/>
        <a:p>
          <a:endParaRPr lang="en-US"/>
        </a:p>
      </dgm:t>
    </dgm:pt>
    <dgm:pt modelId="{B8DAEC64-4FF7-4980-91DA-838E5BDA2709}">
      <dgm:prSet phldrT="[Text]" custT="1"/>
      <dgm:spPr/>
      <dgm:t>
        <a:bodyPr/>
        <a:lstStyle/>
        <a:p>
          <a:r>
            <a:rPr lang="en-US" sz="1400" dirty="0" smtClean="0"/>
            <a:t>Powerful blood purifier and detoxifier good for liver</a:t>
          </a:r>
          <a:endParaRPr lang="en-US" sz="1400" dirty="0"/>
        </a:p>
      </dgm:t>
    </dgm:pt>
    <dgm:pt modelId="{E4D0E35B-3EFF-491B-9D01-A7B30D7618BC}" type="parTrans" cxnId="{F3B488AC-2F03-4508-9DA0-BFF89DFE2692}">
      <dgm:prSet/>
      <dgm:spPr/>
      <dgm:t>
        <a:bodyPr/>
        <a:lstStyle/>
        <a:p>
          <a:endParaRPr lang="en-US"/>
        </a:p>
      </dgm:t>
    </dgm:pt>
    <dgm:pt modelId="{0166E98D-6719-44A5-82BC-20957DD21C84}" type="sibTrans" cxnId="{F3B488AC-2F03-4508-9DA0-BFF89DFE2692}">
      <dgm:prSet/>
      <dgm:spPr/>
      <dgm:t>
        <a:bodyPr/>
        <a:lstStyle/>
        <a:p>
          <a:endParaRPr lang="en-US"/>
        </a:p>
      </dgm:t>
    </dgm:pt>
    <dgm:pt modelId="{935C221C-FCA5-446C-A99B-5B80B3270DFD}">
      <dgm:prSet phldrT="[Text]" custT="1"/>
      <dgm:spPr/>
      <dgm:t>
        <a:bodyPr/>
        <a:lstStyle/>
        <a:p>
          <a:r>
            <a:rPr lang="en-US" sz="1400" dirty="0" smtClean="0"/>
            <a:t>Oil is effective to treating external fungal and bacterial infections. Used as a mosquito repellant (dilution 2-5%)</a:t>
          </a:r>
          <a:endParaRPr lang="en-US" sz="1400" dirty="0"/>
        </a:p>
      </dgm:t>
    </dgm:pt>
    <dgm:pt modelId="{F611296F-8BF3-4DC6-800B-164DDE7C87BD}" type="parTrans" cxnId="{E03DF48D-7C6B-46A5-9284-F98D5ED1BFF4}">
      <dgm:prSet/>
      <dgm:spPr/>
      <dgm:t>
        <a:bodyPr/>
        <a:lstStyle/>
        <a:p>
          <a:endParaRPr lang="en-US"/>
        </a:p>
      </dgm:t>
    </dgm:pt>
    <dgm:pt modelId="{E772F384-B3FC-4933-A4A4-F870BA6EBC25}" type="sibTrans" cxnId="{E03DF48D-7C6B-46A5-9284-F98D5ED1BFF4}">
      <dgm:prSet/>
      <dgm:spPr/>
      <dgm:t>
        <a:bodyPr/>
        <a:lstStyle/>
        <a:p>
          <a:endParaRPr lang="en-US"/>
        </a:p>
      </dgm:t>
    </dgm:pt>
    <dgm:pt modelId="{5C9D49E7-8DF8-46BC-AD78-663E14DBB978}">
      <dgm:prSet phldrT="[Text]" custT="1"/>
      <dgm:spPr/>
      <dgm:t>
        <a:bodyPr/>
        <a:lstStyle/>
        <a:p>
          <a:r>
            <a:rPr lang="en-US" sz="1400" dirty="0" smtClean="0"/>
            <a:t>Intestinal inflammation, hyperacidity, ulcers, colitis, Crohn’s disease, absorbs fluid from the colon, clears mucus and bleeding from GIT – fistulas, fissures, hemorrhoids, clears parasites from lower bowel, good for candida</a:t>
          </a:r>
          <a:endParaRPr lang="en-US" sz="1400" dirty="0"/>
        </a:p>
      </dgm:t>
    </dgm:pt>
    <dgm:pt modelId="{968AB5B0-AA4A-4777-8462-FBAD1BDFA592}" type="parTrans" cxnId="{A5C7982A-6048-422A-BBCA-D237F2A6538E}">
      <dgm:prSet/>
      <dgm:spPr/>
      <dgm:t>
        <a:bodyPr/>
        <a:lstStyle/>
        <a:p>
          <a:endParaRPr lang="en-US"/>
        </a:p>
      </dgm:t>
    </dgm:pt>
    <dgm:pt modelId="{0C14630A-10E3-4056-9053-9CA28690E927}" type="sibTrans" cxnId="{A5C7982A-6048-422A-BBCA-D237F2A6538E}">
      <dgm:prSet/>
      <dgm:spPr/>
      <dgm:t>
        <a:bodyPr/>
        <a:lstStyle/>
        <a:p>
          <a:endParaRPr lang="en-US"/>
        </a:p>
      </dgm:t>
    </dgm:pt>
    <dgm:pt modelId="{A1E3C742-83DC-410F-9A03-2C6FB8259113}">
      <dgm:prSet phldrT="[Text]" custT="1"/>
      <dgm:spPr/>
      <dgm:t>
        <a:bodyPr/>
        <a:lstStyle/>
        <a:p>
          <a:endParaRPr lang="en-US" sz="1400" dirty="0"/>
        </a:p>
      </dgm:t>
    </dgm:pt>
    <dgm:pt modelId="{7D92DE5D-8F48-4C66-9690-8E5C7FD1C83B}" type="parTrans" cxnId="{E31AA2DB-2C83-48E2-9E76-BF898849A239}">
      <dgm:prSet/>
      <dgm:spPr/>
      <dgm:t>
        <a:bodyPr/>
        <a:lstStyle/>
        <a:p>
          <a:endParaRPr lang="en-US"/>
        </a:p>
      </dgm:t>
    </dgm:pt>
    <dgm:pt modelId="{F56D1BF6-2F11-47B0-B390-77A3BEC59468}" type="sibTrans" cxnId="{E31AA2DB-2C83-48E2-9E76-BF898849A239}">
      <dgm:prSet/>
      <dgm:spPr/>
      <dgm:t>
        <a:bodyPr/>
        <a:lstStyle/>
        <a:p>
          <a:endParaRPr lang="en-US"/>
        </a:p>
      </dgm:t>
    </dgm:pt>
    <dgm:pt modelId="{DCC3A6D0-52ED-4CCA-9E91-2C16E1B8A020}">
      <dgm:prSet phldrT="[Text]" custT="1"/>
      <dgm:spPr/>
      <dgm:t>
        <a:bodyPr/>
        <a:lstStyle/>
        <a:p>
          <a:endParaRPr lang="en-US" sz="1400" dirty="0"/>
        </a:p>
      </dgm:t>
    </dgm:pt>
    <dgm:pt modelId="{FA5B8350-02A9-4F76-8C8B-635B12C68366}" type="parTrans" cxnId="{FD8D1E33-1F27-40B5-BF64-615625251276}">
      <dgm:prSet/>
      <dgm:spPr/>
      <dgm:t>
        <a:bodyPr/>
        <a:lstStyle/>
        <a:p>
          <a:endParaRPr lang="en-US"/>
        </a:p>
      </dgm:t>
    </dgm:pt>
    <dgm:pt modelId="{C51DD3CF-5AC5-4413-91C2-23B99E12DC0B}" type="sibTrans" cxnId="{FD8D1E33-1F27-40B5-BF64-615625251276}">
      <dgm:prSet/>
      <dgm:spPr/>
      <dgm:t>
        <a:bodyPr/>
        <a:lstStyle/>
        <a:p>
          <a:endParaRPr lang="en-US"/>
        </a:p>
      </dgm:t>
    </dgm:pt>
    <dgm:pt modelId="{67DB709A-A74D-4BB3-9009-470AA3C05554}">
      <dgm:prSet phldrT="[Text]" custT="1"/>
      <dgm:spPr/>
      <dgm:t>
        <a:bodyPr/>
        <a:lstStyle/>
        <a:p>
          <a:r>
            <a:rPr lang="en-US" sz="1400" dirty="0" smtClean="0"/>
            <a:t>Traditional used for toothache, gingivitis, and general oral hygiene. Infusion of leaves used for mouth wash</a:t>
          </a:r>
          <a:endParaRPr lang="en-US" sz="1400" dirty="0"/>
        </a:p>
      </dgm:t>
    </dgm:pt>
    <dgm:pt modelId="{362D36AF-89C8-43DB-BCC9-6F138C0C75E4}" type="parTrans" cxnId="{128CABA9-9A8E-40AE-A92D-EEFC5A497140}">
      <dgm:prSet/>
      <dgm:spPr/>
      <dgm:t>
        <a:bodyPr/>
        <a:lstStyle/>
        <a:p>
          <a:endParaRPr lang="en-US"/>
        </a:p>
      </dgm:t>
    </dgm:pt>
    <dgm:pt modelId="{5F6C5790-0335-4563-9500-405EE836D87F}" type="sibTrans" cxnId="{128CABA9-9A8E-40AE-A92D-EEFC5A497140}">
      <dgm:prSet/>
      <dgm:spPr/>
      <dgm:t>
        <a:bodyPr/>
        <a:lstStyle/>
        <a:p>
          <a:endParaRPr lang="en-US"/>
        </a:p>
      </dgm:t>
    </dgm:pt>
    <dgm:pt modelId="{DCFFACA1-8FBB-4E84-BDA2-AE8D1679F1D5}">
      <dgm:prSet phldrT="[Text]" custT="1"/>
      <dgm:spPr/>
      <dgm:t>
        <a:bodyPr/>
        <a:lstStyle/>
        <a:p>
          <a:r>
            <a:rPr lang="en-US" sz="1400" dirty="0" smtClean="0"/>
            <a:t>Clears pitta and kapha accumulations in the respiratory passages</a:t>
          </a:r>
          <a:endParaRPr lang="en-US" sz="1400" dirty="0"/>
        </a:p>
      </dgm:t>
    </dgm:pt>
    <dgm:pt modelId="{369E5813-37C9-46F4-8D36-216D78D29A5E}" type="parTrans" cxnId="{7F6D521A-A6AC-4156-B658-4CC8EBAD18C8}">
      <dgm:prSet/>
      <dgm:spPr/>
      <dgm:t>
        <a:bodyPr/>
        <a:lstStyle/>
        <a:p>
          <a:endParaRPr lang="en-US"/>
        </a:p>
      </dgm:t>
    </dgm:pt>
    <dgm:pt modelId="{0E40326A-6AD6-4BD2-8FA4-71DC696DF3F8}" type="sibTrans" cxnId="{7F6D521A-A6AC-4156-B658-4CC8EBAD18C8}">
      <dgm:prSet/>
      <dgm:spPr/>
      <dgm:t>
        <a:bodyPr/>
        <a:lstStyle/>
        <a:p>
          <a:endParaRPr lang="en-US"/>
        </a:p>
      </dgm:t>
    </dgm:pt>
    <dgm:pt modelId="{F289578D-8D89-4DC4-AD97-4E40C1DB8EEC}">
      <dgm:prSet custT="1"/>
      <dgm:spPr/>
      <dgm:t>
        <a:bodyPr/>
        <a:lstStyle/>
        <a:p>
          <a:r>
            <a:rPr lang="en-US" sz="1400" dirty="0" smtClean="0"/>
            <a:t>Strengthens small intestine – diarrhea, vomiting, agnimandya (low digestive fire), pain in abdomen, parasite, GERD, liver diseases, anemia, </a:t>
          </a:r>
          <a:r>
            <a:rPr lang="en-US" sz="1400" dirty="0" smtClean="0"/>
            <a:t>Relieves chronic fever and bleeding conditions</a:t>
          </a:r>
          <a:endParaRPr lang="en-US" sz="1400" dirty="0"/>
        </a:p>
      </dgm:t>
    </dgm:pt>
    <dgm:pt modelId="{EC606AC9-A344-40F0-8BA0-7EFD751F5DE9}" type="parTrans" cxnId="{45C61380-778D-4C1D-8DB9-2B220664A99F}">
      <dgm:prSet/>
      <dgm:spPr/>
      <dgm:t>
        <a:bodyPr/>
        <a:lstStyle/>
        <a:p>
          <a:endParaRPr lang="en-US"/>
        </a:p>
      </dgm:t>
    </dgm:pt>
    <dgm:pt modelId="{97037171-8B63-4CD5-BC1A-E4A05C1A972C}" type="sibTrans" cxnId="{45C61380-778D-4C1D-8DB9-2B220664A99F}">
      <dgm:prSet/>
      <dgm:spPr/>
      <dgm:t>
        <a:bodyPr/>
        <a:lstStyle/>
        <a:p>
          <a:endParaRPr lang="en-US"/>
        </a:p>
      </dgm:t>
    </dgm:pt>
    <dgm:pt modelId="{CFCEE627-368A-4FA0-AEDB-949EDA681F57}">
      <dgm:prSet custT="1"/>
      <dgm:spPr/>
      <dgm:t>
        <a:bodyPr/>
        <a:lstStyle/>
        <a:p>
          <a:r>
            <a:rPr lang="en-US" sz="1400" dirty="0" smtClean="0"/>
            <a:t>↓ Pitta – burning in hands, feet and body, </a:t>
          </a:r>
          <a:r>
            <a:rPr lang="en-US" sz="1400" dirty="0" smtClean="0"/>
            <a:t>↓ Vata – amavata (arthritis), chronic pain, spasms, ↓ Kapha – absorbs kleda (moisture) useful in premeha (diabetes)</a:t>
          </a:r>
          <a:endParaRPr lang="en-US" sz="1400" dirty="0"/>
        </a:p>
      </dgm:t>
    </dgm:pt>
    <dgm:pt modelId="{A236016E-476F-4EBB-A9C8-2424E0257597}" type="parTrans" cxnId="{140D5296-9C88-4009-B284-A784F217D8CC}">
      <dgm:prSet/>
      <dgm:spPr/>
      <dgm:t>
        <a:bodyPr/>
        <a:lstStyle/>
        <a:p>
          <a:endParaRPr lang="en-US"/>
        </a:p>
      </dgm:t>
    </dgm:pt>
    <dgm:pt modelId="{70BA5D47-7317-456C-97B4-51CD3DD3D6F9}" type="sibTrans" cxnId="{140D5296-9C88-4009-B284-A784F217D8CC}">
      <dgm:prSet/>
      <dgm:spPr/>
      <dgm:t>
        <a:bodyPr/>
        <a:lstStyle/>
        <a:p>
          <a:endParaRPr lang="en-US"/>
        </a:p>
      </dgm:t>
    </dgm:pt>
    <dgm:pt modelId="{34D7162D-0D79-4EFD-8F6C-E9FDFCC9C605}">
      <dgm:prSet custT="1"/>
      <dgm:spPr/>
      <dgm:t>
        <a:bodyPr/>
        <a:lstStyle/>
        <a:p>
          <a:r>
            <a:rPr lang="en-US" sz="1400" dirty="0" smtClean="0"/>
            <a:t>Treats eye, urinary, respiratory, digestive diseases – primarily related to pitta</a:t>
          </a:r>
          <a:endParaRPr lang="en-US" sz="1400" dirty="0"/>
        </a:p>
      </dgm:t>
    </dgm:pt>
    <dgm:pt modelId="{3D523AF6-0DB4-4AA9-A7EC-64145C4AED08}" type="parTrans" cxnId="{4CCDD713-3C30-46D5-966A-0E59D8E822D8}">
      <dgm:prSet/>
      <dgm:spPr/>
      <dgm:t>
        <a:bodyPr/>
        <a:lstStyle/>
        <a:p>
          <a:endParaRPr lang="en-US"/>
        </a:p>
      </dgm:t>
    </dgm:pt>
    <dgm:pt modelId="{30EECECF-6CE4-46B9-85A0-9B775DE2A11F}" type="sibTrans" cxnId="{4CCDD713-3C30-46D5-966A-0E59D8E822D8}">
      <dgm:prSet/>
      <dgm:spPr/>
      <dgm:t>
        <a:bodyPr/>
        <a:lstStyle/>
        <a:p>
          <a:endParaRPr lang="en-US"/>
        </a:p>
      </dgm:t>
    </dgm:pt>
    <dgm:pt modelId="{14FA7B0D-2C4C-4088-B2AB-35AF65331A5A}" type="pres">
      <dgm:prSet presAssocID="{D4DE1285-F33C-4341-A877-F2B0B77A9583}" presName="linear" presStyleCnt="0">
        <dgm:presLayoutVars>
          <dgm:dir/>
          <dgm:resizeHandles val="exact"/>
        </dgm:presLayoutVars>
      </dgm:prSet>
      <dgm:spPr/>
    </dgm:pt>
    <dgm:pt modelId="{C2CC5B68-657F-4DC2-8CAE-EAF071AFB766}" type="pres">
      <dgm:prSet presAssocID="{1EDAB659-2A1E-4DB4-8131-066A23B6C45A}" presName="comp" presStyleCnt="0"/>
      <dgm:spPr/>
    </dgm:pt>
    <dgm:pt modelId="{973A8CF9-736D-4027-A3FB-730AED79C25D}" type="pres">
      <dgm:prSet presAssocID="{1EDAB659-2A1E-4DB4-8131-066A23B6C45A}" presName="box" presStyleLbl="node1" presStyleIdx="0" presStyleCnt="2" custScaleX="99567" custLinFactNeighborX="-1308" custLinFactNeighborY="1256"/>
      <dgm:spPr/>
      <dgm:t>
        <a:bodyPr/>
        <a:lstStyle/>
        <a:p>
          <a:endParaRPr lang="en-US"/>
        </a:p>
      </dgm:t>
    </dgm:pt>
    <dgm:pt modelId="{44D33A02-DF3A-452A-8AB5-7F782D4038DF}" type="pres">
      <dgm:prSet presAssocID="{1EDAB659-2A1E-4DB4-8131-066A23B6C45A}" presName="img" presStyleLbl="fgImgPlace1" presStyleIdx="0" presStyleCnt="2" custScaleX="101607" custScaleY="88181" custLinFactNeighborX="-6839" custLinFactNeighborY="13467"/>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3C8144A4-9D36-46DA-B72B-762136199975}" type="pres">
      <dgm:prSet presAssocID="{1EDAB659-2A1E-4DB4-8131-066A23B6C45A}" presName="text" presStyleLbl="node1" presStyleIdx="0" presStyleCnt="2">
        <dgm:presLayoutVars>
          <dgm:bulletEnabled val="1"/>
        </dgm:presLayoutVars>
      </dgm:prSet>
      <dgm:spPr/>
      <dgm:t>
        <a:bodyPr/>
        <a:lstStyle/>
        <a:p>
          <a:endParaRPr lang="en-US"/>
        </a:p>
      </dgm:t>
    </dgm:pt>
    <dgm:pt modelId="{31E15B14-C9ED-41EF-9018-6E9AB35D284D}" type="pres">
      <dgm:prSet presAssocID="{4052EE83-8994-4A10-B529-21F5F28E4CF7}" presName="spacer" presStyleCnt="0"/>
      <dgm:spPr/>
    </dgm:pt>
    <dgm:pt modelId="{6C16E72C-50A4-4765-8014-FD85A4029060}" type="pres">
      <dgm:prSet presAssocID="{DF9A0252-DD8F-4375-8CC9-172294685EFA}" presName="comp" presStyleCnt="0"/>
      <dgm:spPr/>
    </dgm:pt>
    <dgm:pt modelId="{7BFEB9D1-E714-40AF-80EE-DA811E4500EF}" type="pres">
      <dgm:prSet presAssocID="{DF9A0252-DD8F-4375-8CC9-172294685EFA}" presName="box" presStyleLbl="node1" presStyleIdx="1" presStyleCnt="2" custLinFactNeighborX="376" custLinFactNeighborY="382"/>
      <dgm:spPr/>
      <dgm:t>
        <a:bodyPr/>
        <a:lstStyle/>
        <a:p>
          <a:endParaRPr lang="en-US"/>
        </a:p>
      </dgm:t>
    </dgm:pt>
    <dgm:pt modelId="{C7D62BF0-5BAC-4731-922C-96EBFBE321BE}" type="pres">
      <dgm:prSet presAssocID="{DF9A0252-DD8F-4375-8CC9-172294685EFA}" presName="img" presStyleLbl="fgImgPlace1" presStyleIdx="1" presStyleCnt="2" custScaleX="101902" custScaleY="85383" custLinFactNeighborX="-5404" custLinFactNeighborY="15742"/>
      <dgm:spPr>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dgm:spPr>
    </dgm:pt>
    <dgm:pt modelId="{06895BA2-7923-4F8B-B394-30C9CAD2F80C}" type="pres">
      <dgm:prSet presAssocID="{DF9A0252-DD8F-4375-8CC9-172294685EFA}" presName="text" presStyleLbl="node1" presStyleIdx="1" presStyleCnt="2">
        <dgm:presLayoutVars>
          <dgm:bulletEnabled val="1"/>
        </dgm:presLayoutVars>
      </dgm:prSet>
      <dgm:spPr/>
      <dgm:t>
        <a:bodyPr/>
        <a:lstStyle/>
        <a:p>
          <a:endParaRPr lang="en-US"/>
        </a:p>
      </dgm:t>
    </dgm:pt>
  </dgm:ptLst>
  <dgm:cxnLst>
    <dgm:cxn modelId="{A5C7982A-6048-422A-BBCA-D237F2A6538E}" srcId="{DF9A0252-DD8F-4375-8CC9-172294685EFA}" destId="{5C9D49E7-8DF8-46BC-AD78-663E14DBB978}" srcOrd="3" destOrd="0" parTransId="{968AB5B0-AA4A-4777-8462-FBAD1BDFA592}" sibTransId="{0C14630A-10E3-4056-9053-9CA28690E927}"/>
    <dgm:cxn modelId="{34C93E97-3E0B-4226-854F-CF31572463E9}" type="presOf" srcId="{DCFFACA1-8FBB-4E84-BDA2-AE8D1679F1D5}" destId="{06895BA2-7923-4F8B-B394-30C9CAD2F80C}" srcOrd="1" destOrd="6" presId="urn:microsoft.com/office/officeart/2005/8/layout/vList4"/>
    <dgm:cxn modelId="{C41F9158-304D-442E-BB41-6335F6ABD7E0}" type="presOf" srcId="{E9E59C65-7B41-448F-ACCB-9850610C5F5A}" destId="{3C8144A4-9D36-46DA-B72B-762136199975}" srcOrd="1" destOrd="3" presId="urn:microsoft.com/office/officeart/2005/8/layout/vList4"/>
    <dgm:cxn modelId="{52905D58-A162-44E1-AF05-92830C5FC392}" type="presOf" srcId="{DCC3A6D0-52ED-4CCA-9E91-2C16E1B8A020}" destId="{06895BA2-7923-4F8B-B394-30C9CAD2F80C}" srcOrd="1" destOrd="7" presId="urn:microsoft.com/office/officeart/2005/8/layout/vList4"/>
    <dgm:cxn modelId="{B06B3BBA-B4ED-4C06-BB41-82C21B28EACA}" srcId="{DF9A0252-DD8F-4375-8CC9-172294685EFA}" destId="{A476476B-ED6D-41BA-8061-04AF6F11D382}" srcOrd="0" destOrd="0" parTransId="{F2D68940-4707-4DEF-BF0A-C87046C1A3FC}" sibTransId="{74D53289-3C92-40B5-9335-F139A7E00EC4}"/>
    <dgm:cxn modelId="{551A07D4-4475-4B3E-8543-511B8AA649D9}" type="presOf" srcId="{DF9A0252-DD8F-4375-8CC9-172294685EFA}" destId="{7BFEB9D1-E714-40AF-80EE-DA811E4500EF}" srcOrd="0" destOrd="0" presId="urn:microsoft.com/office/officeart/2005/8/layout/vList4"/>
    <dgm:cxn modelId="{E83E2CEB-DEF5-439F-9CC7-7606089B3BC4}" type="presOf" srcId="{B8DAEC64-4FF7-4980-91DA-838E5BDA2709}" destId="{06895BA2-7923-4F8B-B394-30C9CAD2F80C}" srcOrd="1" destOrd="2" presId="urn:microsoft.com/office/officeart/2005/8/layout/vList4"/>
    <dgm:cxn modelId="{DFC43EFB-65B6-4DEE-BF65-369F2F320FBD}" srcId="{1EDAB659-2A1E-4DB4-8131-066A23B6C45A}" destId="{A9B614BC-9EC4-44BA-A5C4-5E8F1731F54C}" srcOrd="0" destOrd="0" parTransId="{BD51461E-7B92-499C-9016-E7282EA018C7}" sibTransId="{AA89CCAD-CB17-4C4A-8330-0860BADF164D}"/>
    <dgm:cxn modelId="{6B2EE86D-4DC8-459B-AEB9-82A06A521DAC}" type="presOf" srcId="{A476476B-ED6D-41BA-8061-04AF6F11D382}" destId="{06895BA2-7923-4F8B-B394-30C9CAD2F80C}" srcOrd="1" destOrd="1" presId="urn:microsoft.com/office/officeart/2005/8/layout/vList4"/>
    <dgm:cxn modelId="{AF6CF83D-191F-4171-A5F9-3303C5EC69C4}" srcId="{D4DE1285-F33C-4341-A877-F2B0B77A9583}" destId="{1EDAB659-2A1E-4DB4-8131-066A23B6C45A}" srcOrd="0" destOrd="0" parTransId="{3889DC7D-21FB-498C-ABC7-DB8AE6A8BC4D}" sibTransId="{4052EE83-8994-4A10-B529-21F5F28E4CF7}"/>
    <dgm:cxn modelId="{45C61380-778D-4C1D-8DB9-2B220664A99F}" srcId="{1EDAB659-2A1E-4DB4-8131-066A23B6C45A}" destId="{F289578D-8D89-4DC4-AD97-4E40C1DB8EEC}" srcOrd="3" destOrd="0" parTransId="{EC606AC9-A344-40F0-8BA0-7EFD751F5DE9}" sibTransId="{97037171-8B63-4CD5-BC1A-E4A05C1A972C}"/>
    <dgm:cxn modelId="{9A57E307-C664-43F6-81C7-20602F1FC7B4}" type="presOf" srcId="{A1E3C742-83DC-410F-9A03-2C6FB8259113}" destId="{7BFEB9D1-E714-40AF-80EE-DA811E4500EF}" srcOrd="0" destOrd="8" presId="urn:microsoft.com/office/officeart/2005/8/layout/vList4"/>
    <dgm:cxn modelId="{67673A95-0246-4554-A1E9-3ECF82F56D20}" srcId="{1EDAB659-2A1E-4DB4-8131-066A23B6C45A}" destId="{17783256-C579-49FA-A1D9-24F8C128D2FE}" srcOrd="1" destOrd="0" parTransId="{AEC147CE-5EF1-4A5C-B04B-0AAA9BBE39E9}" sibTransId="{5B95F84C-A622-4229-8912-70DC0A55E31A}"/>
    <dgm:cxn modelId="{89C1AF93-EABF-41A0-A053-5CFEB4AA9991}" type="presOf" srcId="{F289578D-8D89-4DC4-AD97-4E40C1DB8EEC}" destId="{3C8144A4-9D36-46DA-B72B-762136199975}" srcOrd="1" destOrd="4" presId="urn:microsoft.com/office/officeart/2005/8/layout/vList4"/>
    <dgm:cxn modelId="{3C570DBE-4014-4DA4-A86F-8FE13F6C9D0F}" type="presOf" srcId="{DCFFACA1-8FBB-4E84-BDA2-AE8D1679F1D5}" destId="{7BFEB9D1-E714-40AF-80EE-DA811E4500EF}" srcOrd="0" destOrd="6" presId="urn:microsoft.com/office/officeart/2005/8/layout/vList4"/>
    <dgm:cxn modelId="{F3B488AC-2F03-4508-9DA0-BFF89DFE2692}" srcId="{DF9A0252-DD8F-4375-8CC9-172294685EFA}" destId="{B8DAEC64-4FF7-4980-91DA-838E5BDA2709}" srcOrd="1" destOrd="0" parTransId="{E4D0E35B-3EFF-491B-9D01-A7B30D7618BC}" sibTransId="{0166E98D-6719-44A5-82BC-20957DD21C84}"/>
    <dgm:cxn modelId="{835FCDBF-E452-41C1-A8CF-95569BBD90BE}" type="presOf" srcId="{935C221C-FCA5-446C-A99B-5B80B3270DFD}" destId="{7BFEB9D1-E714-40AF-80EE-DA811E4500EF}" srcOrd="0" destOrd="3" presId="urn:microsoft.com/office/officeart/2005/8/layout/vList4"/>
    <dgm:cxn modelId="{190B43BD-EB9C-4FB7-9223-E9AFAE811DE0}" type="presOf" srcId="{17783256-C579-49FA-A1D9-24F8C128D2FE}" destId="{973A8CF9-736D-4027-A3FB-730AED79C25D}" srcOrd="0" destOrd="2" presId="urn:microsoft.com/office/officeart/2005/8/layout/vList4"/>
    <dgm:cxn modelId="{E03DF48D-7C6B-46A5-9284-F98D5ED1BFF4}" srcId="{DF9A0252-DD8F-4375-8CC9-172294685EFA}" destId="{935C221C-FCA5-446C-A99B-5B80B3270DFD}" srcOrd="2" destOrd="0" parTransId="{F611296F-8BF3-4DC6-800B-164DDE7C87BD}" sibTransId="{E772F384-B3FC-4933-A4A4-F870BA6EBC25}"/>
    <dgm:cxn modelId="{002FFE36-3745-4C56-83B7-4F321696988C}" srcId="{D4DE1285-F33C-4341-A877-F2B0B77A9583}" destId="{DF9A0252-DD8F-4375-8CC9-172294685EFA}" srcOrd="1" destOrd="0" parTransId="{668A1D3D-1371-4C62-A95F-C034A46BB78C}" sibTransId="{F5E0BEF6-C5E6-48A5-9360-2B21776E2436}"/>
    <dgm:cxn modelId="{E69BC2E6-BEB9-4F8F-9FE4-151AE01965BD}" type="presOf" srcId="{CFCEE627-368A-4FA0-AEDB-949EDA681F57}" destId="{973A8CF9-736D-4027-A3FB-730AED79C25D}" srcOrd="0" destOrd="5" presId="urn:microsoft.com/office/officeart/2005/8/layout/vList4"/>
    <dgm:cxn modelId="{DCB4945D-9ADF-4259-8F9F-2569662A7DB4}" type="presOf" srcId="{A476476B-ED6D-41BA-8061-04AF6F11D382}" destId="{7BFEB9D1-E714-40AF-80EE-DA811E4500EF}" srcOrd="0" destOrd="1" presId="urn:microsoft.com/office/officeart/2005/8/layout/vList4"/>
    <dgm:cxn modelId="{70155BDC-F70E-4B08-8026-77CBBC45D422}" type="presOf" srcId="{B8DAEC64-4FF7-4980-91DA-838E5BDA2709}" destId="{7BFEB9D1-E714-40AF-80EE-DA811E4500EF}" srcOrd="0" destOrd="2" presId="urn:microsoft.com/office/officeart/2005/8/layout/vList4"/>
    <dgm:cxn modelId="{87B199AD-DF4E-4A4A-BB69-B1A94A424515}" srcId="{1EDAB659-2A1E-4DB4-8131-066A23B6C45A}" destId="{E9E59C65-7B41-448F-ACCB-9850610C5F5A}" srcOrd="2" destOrd="0" parTransId="{2828505B-E00E-4546-B435-C636D77F0695}" sibTransId="{6E4A6FCC-3EF5-4DAF-ABD9-B3BB1C94AF2A}"/>
    <dgm:cxn modelId="{C8ACF857-6B75-491A-9129-1FAB727C0DB0}" type="presOf" srcId="{5C9D49E7-8DF8-46BC-AD78-663E14DBB978}" destId="{7BFEB9D1-E714-40AF-80EE-DA811E4500EF}" srcOrd="0" destOrd="4" presId="urn:microsoft.com/office/officeart/2005/8/layout/vList4"/>
    <dgm:cxn modelId="{5B5B0FA4-8D3E-46EA-86E1-21C85A67BA5B}" type="presOf" srcId="{67DB709A-A74D-4BB3-9009-470AA3C05554}" destId="{7BFEB9D1-E714-40AF-80EE-DA811E4500EF}" srcOrd="0" destOrd="5" presId="urn:microsoft.com/office/officeart/2005/8/layout/vList4"/>
    <dgm:cxn modelId="{0BC05662-3132-4543-AB71-822CABE8622B}" type="presOf" srcId="{D4DE1285-F33C-4341-A877-F2B0B77A9583}" destId="{14FA7B0D-2C4C-4088-B2AB-35AF65331A5A}" srcOrd="0" destOrd="0" presId="urn:microsoft.com/office/officeart/2005/8/layout/vList4"/>
    <dgm:cxn modelId="{FA328C1A-C7E1-4BB9-87D1-080EBE714B40}" type="presOf" srcId="{1EDAB659-2A1E-4DB4-8131-066A23B6C45A}" destId="{3C8144A4-9D36-46DA-B72B-762136199975}" srcOrd="1" destOrd="0" presId="urn:microsoft.com/office/officeart/2005/8/layout/vList4"/>
    <dgm:cxn modelId="{8E4A7A3A-C149-46CF-8392-D7B80959E00A}" type="presOf" srcId="{67DB709A-A74D-4BB3-9009-470AA3C05554}" destId="{06895BA2-7923-4F8B-B394-30C9CAD2F80C}" srcOrd="1" destOrd="5" presId="urn:microsoft.com/office/officeart/2005/8/layout/vList4"/>
    <dgm:cxn modelId="{B61B2313-D86D-498A-B234-83F6DE86D9BA}" type="presOf" srcId="{CFCEE627-368A-4FA0-AEDB-949EDA681F57}" destId="{3C8144A4-9D36-46DA-B72B-762136199975}" srcOrd="1" destOrd="5" presId="urn:microsoft.com/office/officeart/2005/8/layout/vList4"/>
    <dgm:cxn modelId="{1A76C91E-8C84-470F-BE99-6B006B945DDE}" type="presOf" srcId="{A9B614BC-9EC4-44BA-A5C4-5E8F1731F54C}" destId="{3C8144A4-9D36-46DA-B72B-762136199975}" srcOrd="1" destOrd="1" presId="urn:microsoft.com/office/officeart/2005/8/layout/vList4"/>
    <dgm:cxn modelId="{25F05980-78BC-48C5-8092-87994E796D1A}" type="presOf" srcId="{F289578D-8D89-4DC4-AD97-4E40C1DB8EEC}" destId="{973A8CF9-736D-4027-A3FB-730AED79C25D}" srcOrd="0" destOrd="4" presId="urn:microsoft.com/office/officeart/2005/8/layout/vList4"/>
    <dgm:cxn modelId="{BEE1893F-6167-4131-BBC9-C2B873221A66}" type="presOf" srcId="{34D7162D-0D79-4EFD-8F6C-E9FDFCC9C605}" destId="{3C8144A4-9D36-46DA-B72B-762136199975}" srcOrd="1" destOrd="6" presId="urn:microsoft.com/office/officeart/2005/8/layout/vList4"/>
    <dgm:cxn modelId="{4CCDD713-3C30-46D5-966A-0E59D8E822D8}" srcId="{1EDAB659-2A1E-4DB4-8131-066A23B6C45A}" destId="{34D7162D-0D79-4EFD-8F6C-E9FDFCC9C605}" srcOrd="5" destOrd="0" parTransId="{3D523AF6-0DB4-4AA9-A7EC-64145C4AED08}" sibTransId="{30EECECF-6CE4-46B9-85A0-9B775DE2A11F}"/>
    <dgm:cxn modelId="{FD8D1E33-1F27-40B5-BF64-615625251276}" srcId="{DF9A0252-DD8F-4375-8CC9-172294685EFA}" destId="{DCC3A6D0-52ED-4CCA-9E91-2C16E1B8A020}" srcOrd="6" destOrd="0" parTransId="{FA5B8350-02A9-4F76-8C8B-635B12C68366}" sibTransId="{C51DD3CF-5AC5-4413-91C2-23B99E12DC0B}"/>
    <dgm:cxn modelId="{E4241AB4-2A6B-4EAA-810A-5E17BB8266E0}" type="presOf" srcId="{DF9A0252-DD8F-4375-8CC9-172294685EFA}" destId="{06895BA2-7923-4F8B-B394-30C9CAD2F80C}" srcOrd="1" destOrd="0" presId="urn:microsoft.com/office/officeart/2005/8/layout/vList4"/>
    <dgm:cxn modelId="{A835844E-EB8A-4EE4-B755-23C768D0FE1E}" type="presOf" srcId="{935C221C-FCA5-446C-A99B-5B80B3270DFD}" destId="{06895BA2-7923-4F8B-B394-30C9CAD2F80C}" srcOrd="1" destOrd="3" presId="urn:microsoft.com/office/officeart/2005/8/layout/vList4"/>
    <dgm:cxn modelId="{35015E3C-B55A-4518-808A-146EE81E929D}" type="presOf" srcId="{17783256-C579-49FA-A1D9-24F8C128D2FE}" destId="{3C8144A4-9D36-46DA-B72B-762136199975}" srcOrd="1" destOrd="2" presId="urn:microsoft.com/office/officeart/2005/8/layout/vList4"/>
    <dgm:cxn modelId="{91B11C08-DA94-4997-8D4F-4B61BE7B5920}" type="presOf" srcId="{E9E59C65-7B41-448F-ACCB-9850610C5F5A}" destId="{973A8CF9-736D-4027-A3FB-730AED79C25D}" srcOrd="0" destOrd="3" presId="urn:microsoft.com/office/officeart/2005/8/layout/vList4"/>
    <dgm:cxn modelId="{3F884FEC-DC6E-4B6D-A74D-B6B7538AE683}" type="presOf" srcId="{A9B614BC-9EC4-44BA-A5C4-5E8F1731F54C}" destId="{973A8CF9-736D-4027-A3FB-730AED79C25D}" srcOrd="0" destOrd="1" presId="urn:microsoft.com/office/officeart/2005/8/layout/vList4"/>
    <dgm:cxn modelId="{E31AA2DB-2C83-48E2-9E76-BF898849A239}" srcId="{DF9A0252-DD8F-4375-8CC9-172294685EFA}" destId="{A1E3C742-83DC-410F-9A03-2C6FB8259113}" srcOrd="7" destOrd="0" parTransId="{7D92DE5D-8F48-4C66-9690-8E5C7FD1C83B}" sibTransId="{F56D1BF6-2F11-47B0-B390-77A3BEC59468}"/>
    <dgm:cxn modelId="{41B1E734-8DBF-4F38-ABF4-6B4BD6A06207}" type="presOf" srcId="{1EDAB659-2A1E-4DB4-8131-066A23B6C45A}" destId="{973A8CF9-736D-4027-A3FB-730AED79C25D}" srcOrd="0" destOrd="0" presId="urn:microsoft.com/office/officeart/2005/8/layout/vList4"/>
    <dgm:cxn modelId="{128CABA9-9A8E-40AE-A92D-EEFC5A497140}" srcId="{DF9A0252-DD8F-4375-8CC9-172294685EFA}" destId="{67DB709A-A74D-4BB3-9009-470AA3C05554}" srcOrd="4" destOrd="0" parTransId="{362D36AF-89C8-43DB-BCC9-6F138C0C75E4}" sibTransId="{5F6C5790-0335-4563-9500-405EE836D87F}"/>
    <dgm:cxn modelId="{4C57D064-1618-42E5-AC5B-CBF4A62C7E71}" type="presOf" srcId="{34D7162D-0D79-4EFD-8F6C-E9FDFCC9C605}" destId="{973A8CF9-736D-4027-A3FB-730AED79C25D}" srcOrd="0" destOrd="6" presId="urn:microsoft.com/office/officeart/2005/8/layout/vList4"/>
    <dgm:cxn modelId="{A3B6C516-D322-44F0-BB09-DFD44FE229E0}" type="presOf" srcId="{DCC3A6D0-52ED-4CCA-9E91-2C16E1B8A020}" destId="{7BFEB9D1-E714-40AF-80EE-DA811E4500EF}" srcOrd="0" destOrd="7" presId="urn:microsoft.com/office/officeart/2005/8/layout/vList4"/>
    <dgm:cxn modelId="{7F6D521A-A6AC-4156-B658-4CC8EBAD18C8}" srcId="{DF9A0252-DD8F-4375-8CC9-172294685EFA}" destId="{DCFFACA1-8FBB-4E84-BDA2-AE8D1679F1D5}" srcOrd="5" destOrd="0" parTransId="{369E5813-37C9-46F4-8D36-216D78D29A5E}" sibTransId="{0E40326A-6AD6-4BD2-8FA4-71DC696DF3F8}"/>
    <dgm:cxn modelId="{DA59AD9E-3E90-44EF-ACCF-2880869A93C0}" type="presOf" srcId="{5C9D49E7-8DF8-46BC-AD78-663E14DBB978}" destId="{06895BA2-7923-4F8B-B394-30C9CAD2F80C}" srcOrd="1" destOrd="4" presId="urn:microsoft.com/office/officeart/2005/8/layout/vList4"/>
    <dgm:cxn modelId="{140D5296-9C88-4009-B284-A784F217D8CC}" srcId="{1EDAB659-2A1E-4DB4-8131-066A23B6C45A}" destId="{CFCEE627-368A-4FA0-AEDB-949EDA681F57}" srcOrd="4" destOrd="0" parTransId="{A236016E-476F-4EBB-A9C8-2424E0257597}" sibTransId="{70BA5D47-7317-456C-97B4-51CD3DD3D6F9}"/>
    <dgm:cxn modelId="{DE4722B3-1CEB-425B-8825-A0636064C18B}" type="presOf" srcId="{A1E3C742-83DC-410F-9A03-2C6FB8259113}" destId="{06895BA2-7923-4F8B-B394-30C9CAD2F80C}" srcOrd="1" destOrd="8" presId="urn:microsoft.com/office/officeart/2005/8/layout/vList4"/>
    <dgm:cxn modelId="{3E660559-4834-40CE-8532-044212591025}" type="presParOf" srcId="{14FA7B0D-2C4C-4088-B2AB-35AF65331A5A}" destId="{C2CC5B68-657F-4DC2-8CAE-EAF071AFB766}" srcOrd="0" destOrd="0" presId="urn:microsoft.com/office/officeart/2005/8/layout/vList4"/>
    <dgm:cxn modelId="{68D98B38-FF3C-40BC-8CC6-5EE249B9C0F9}" type="presParOf" srcId="{C2CC5B68-657F-4DC2-8CAE-EAF071AFB766}" destId="{973A8CF9-736D-4027-A3FB-730AED79C25D}" srcOrd="0" destOrd="0" presId="urn:microsoft.com/office/officeart/2005/8/layout/vList4"/>
    <dgm:cxn modelId="{4D227942-5A86-491A-9672-7B0788E46210}" type="presParOf" srcId="{C2CC5B68-657F-4DC2-8CAE-EAF071AFB766}" destId="{44D33A02-DF3A-452A-8AB5-7F782D4038DF}" srcOrd="1" destOrd="0" presId="urn:microsoft.com/office/officeart/2005/8/layout/vList4"/>
    <dgm:cxn modelId="{9C83F864-A0B4-4008-9DF5-0C793EFE8E74}" type="presParOf" srcId="{C2CC5B68-657F-4DC2-8CAE-EAF071AFB766}" destId="{3C8144A4-9D36-46DA-B72B-762136199975}" srcOrd="2" destOrd="0" presId="urn:microsoft.com/office/officeart/2005/8/layout/vList4"/>
    <dgm:cxn modelId="{FEC3B63D-0EF9-4DB8-8703-2E4B48E0CEC3}" type="presParOf" srcId="{14FA7B0D-2C4C-4088-B2AB-35AF65331A5A}" destId="{31E15B14-C9ED-41EF-9018-6E9AB35D284D}" srcOrd="1" destOrd="0" presId="urn:microsoft.com/office/officeart/2005/8/layout/vList4"/>
    <dgm:cxn modelId="{3F608713-13E5-4184-8FC5-483286F19615}" type="presParOf" srcId="{14FA7B0D-2C4C-4088-B2AB-35AF65331A5A}" destId="{6C16E72C-50A4-4765-8014-FD85A4029060}" srcOrd="2" destOrd="0" presId="urn:microsoft.com/office/officeart/2005/8/layout/vList4"/>
    <dgm:cxn modelId="{BBE199FC-1A24-444E-BD03-CA965BDD0160}" type="presParOf" srcId="{6C16E72C-50A4-4765-8014-FD85A4029060}" destId="{7BFEB9D1-E714-40AF-80EE-DA811E4500EF}" srcOrd="0" destOrd="0" presId="urn:microsoft.com/office/officeart/2005/8/layout/vList4"/>
    <dgm:cxn modelId="{065AA79F-7041-4C96-94D5-6612D2FD4457}" type="presParOf" srcId="{6C16E72C-50A4-4765-8014-FD85A4029060}" destId="{C7D62BF0-5BAC-4731-922C-96EBFBE321BE}" srcOrd="1" destOrd="0" presId="urn:microsoft.com/office/officeart/2005/8/layout/vList4"/>
    <dgm:cxn modelId="{82D26CBE-D495-4E5B-A3F3-DECC6DBB272E}" type="presParOf" srcId="{6C16E72C-50A4-4765-8014-FD85A4029060}" destId="{06895BA2-7923-4F8B-B394-30C9CAD2F80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4DE1285-F33C-4341-A877-F2B0B77A9583}"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n-US"/>
        </a:p>
      </dgm:t>
    </dgm:pt>
    <dgm:pt modelId="{1EDAB659-2A1E-4DB4-8131-066A23B6C45A}">
      <dgm:prSet phldrT="[Text]" custT="1"/>
      <dgm:spPr/>
      <dgm:t>
        <a:bodyPr/>
        <a:lstStyle/>
        <a:p>
          <a:pPr lvl="0" defTabSz="622300">
            <a:lnSpc>
              <a:spcPct val="90000"/>
            </a:lnSpc>
            <a:spcBef>
              <a:spcPct val="0"/>
            </a:spcBef>
            <a:spcAft>
              <a:spcPct val="35000"/>
            </a:spcAft>
          </a:pPr>
          <a:r>
            <a:rPr lang="en-US" sz="1400" u="sng" dirty="0" smtClean="0"/>
            <a:t>Dosha effect			Taste (rasa)			Energy			after taste (vipaka)    </a:t>
          </a:r>
          <a:r>
            <a:rPr lang="en-US" sz="1600" b="1" u="none" dirty="0" smtClean="0"/>
            <a:t>VPK</a:t>
          </a:r>
          <a:r>
            <a:rPr lang="en-US" sz="1600" b="0" dirty="0" smtClean="0"/>
            <a:t> </a:t>
          </a:r>
          <a:r>
            <a:rPr lang="en-US" sz="1600" b="1" dirty="0" smtClean="0"/>
            <a:t>↓   			sweet, astringent		cooling		sweet</a:t>
          </a:r>
        </a:p>
        <a:p>
          <a:pPr lvl="0" defTabSz="622300">
            <a:lnSpc>
              <a:spcPct val="90000"/>
            </a:lnSpc>
            <a:spcBef>
              <a:spcPct val="0"/>
            </a:spcBef>
            <a:spcAft>
              <a:spcPct val="35000"/>
            </a:spcAft>
          </a:pPr>
          <a:r>
            <a:rPr lang="en-US" sz="1400" b="1" i="1" dirty="0" smtClean="0"/>
            <a:t>Guna</a:t>
          </a:r>
          <a:r>
            <a:rPr lang="en-US" sz="1400" dirty="0" smtClean="0"/>
            <a:t> </a:t>
          </a:r>
          <a:r>
            <a:rPr lang="en-US" sz="1400" i="1" dirty="0" smtClean="0"/>
            <a:t>(qualities): </a:t>
          </a:r>
          <a:r>
            <a:rPr lang="en-US" sz="1400" dirty="0" smtClean="0"/>
            <a:t>light, dry, soft</a:t>
          </a:r>
        </a:p>
        <a:p>
          <a:pPr lvl="0" defTabSz="622300">
            <a:lnSpc>
              <a:spcPct val="90000"/>
            </a:lnSpc>
            <a:spcBef>
              <a:spcPct val="0"/>
            </a:spcBef>
            <a:spcAft>
              <a:spcPct val="35000"/>
            </a:spcAft>
          </a:pPr>
          <a:r>
            <a:rPr lang="en-US" sz="1400" b="1" i="1" dirty="0" smtClean="0"/>
            <a:t>Actions</a:t>
          </a:r>
          <a:r>
            <a:rPr lang="en-US" sz="1400" dirty="0" smtClean="0"/>
            <a:t>: </a:t>
          </a:r>
          <a:r>
            <a:rPr lang="en-US" sz="1400" dirty="0" smtClean="0"/>
            <a:t>deepana (increase appetite), astringent tonic, alterative, hemostatic, anthelmintic (removes </a:t>
          </a:r>
          <a:r>
            <a:rPr lang="en-US" sz="1400" dirty="0" smtClean="0"/>
            <a:t>parasites), refrigerant, stomachic, carminative, antacid</a:t>
          </a:r>
          <a:endParaRPr lang="en-US" sz="1400" dirty="0" smtClean="0"/>
        </a:p>
      </dgm:t>
    </dgm:pt>
    <dgm:pt modelId="{3889DC7D-21FB-498C-ABC7-DB8AE6A8BC4D}" type="parTrans" cxnId="{AF6CF83D-191F-4171-A5F9-3303C5EC69C4}">
      <dgm:prSet/>
      <dgm:spPr/>
      <dgm:t>
        <a:bodyPr/>
        <a:lstStyle/>
        <a:p>
          <a:endParaRPr lang="en-US"/>
        </a:p>
      </dgm:t>
    </dgm:pt>
    <dgm:pt modelId="{4052EE83-8994-4A10-B529-21F5F28E4CF7}" type="sibTrans" cxnId="{AF6CF83D-191F-4171-A5F9-3303C5EC69C4}">
      <dgm:prSet/>
      <dgm:spPr/>
      <dgm:t>
        <a:bodyPr/>
        <a:lstStyle/>
        <a:p>
          <a:endParaRPr lang="en-US"/>
        </a:p>
      </dgm:t>
    </dgm:pt>
    <dgm:pt modelId="{DF9A0252-DD8F-4375-8CC9-172294685EFA}">
      <dgm:prSet phldrT="[Text]" custT="1"/>
      <dgm:spPr/>
      <dgm:t>
        <a:bodyPr/>
        <a:lstStyle/>
        <a:p>
          <a:r>
            <a:rPr lang="en-US" sz="1400" u="sng" dirty="0" smtClean="0"/>
            <a:t>Dosha effect			Taste (rasa)			Energy			after taste </a:t>
          </a:r>
          <a:r>
            <a:rPr lang="en-US" sz="1400" u="sng" dirty="0" smtClean="0"/>
            <a:t>(vipaka)  </a:t>
          </a:r>
          <a:r>
            <a:rPr lang="en-US" sz="1600" b="1" u="none" dirty="0" smtClean="0"/>
            <a:t>VP</a:t>
          </a:r>
          <a:r>
            <a:rPr lang="en-US" sz="1600" b="1" dirty="0" smtClean="0"/>
            <a:t>↓K</a:t>
          </a:r>
          <a:r>
            <a:rPr lang="en-US" sz="1600" dirty="0" smtClean="0">
              <a:effectLst/>
            </a:rPr>
            <a:t>↑</a:t>
          </a:r>
          <a:r>
            <a:rPr lang="en-US" sz="1600" b="1" dirty="0" smtClean="0"/>
            <a:t>   			sweet, bitter			cooling		sweet</a:t>
          </a:r>
        </a:p>
        <a:p>
          <a:r>
            <a:rPr lang="en-US" sz="1400" b="1" i="1" dirty="0" smtClean="0"/>
            <a:t>Guna</a:t>
          </a:r>
          <a:r>
            <a:rPr lang="en-US" sz="1400" dirty="0" smtClean="0"/>
            <a:t> </a:t>
          </a:r>
          <a:r>
            <a:rPr lang="en-US" sz="1400" i="1" dirty="0" smtClean="0"/>
            <a:t>(qualities): </a:t>
          </a:r>
          <a:r>
            <a:rPr lang="en-US" sz="1400" dirty="0" smtClean="0"/>
            <a:t>unctuous (slimy), heavy, moist, soft</a:t>
          </a:r>
        </a:p>
        <a:p>
          <a:r>
            <a:rPr lang="en-US" sz="1400" b="1" i="1" dirty="0" smtClean="0"/>
            <a:t>Actions</a:t>
          </a:r>
          <a:r>
            <a:rPr lang="en-US" sz="1400" dirty="0" smtClean="0"/>
            <a:t>: Rasayana (nutritive rejuvenative, tonic, calming, cooling, aphrodisiac, diuretic, glactagogue (produces breast milk), inti-inflammatory, spermatogenic, immunomodulatory, antibacterial</a:t>
          </a:r>
        </a:p>
      </dgm:t>
    </dgm:pt>
    <dgm:pt modelId="{668A1D3D-1371-4C62-A95F-C034A46BB78C}" type="parTrans" cxnId="{002FFE36-3745-4C56-83B7-4F321696988C}">
      <dgm:prSet/>
      <dgm:spPr/>
      <dgm:t>
        <a:bodyPr/>
        <a:lstStyle/>
        <a:p>
          <a:endParaRPr lang="en-US"/>
        </a:p>
      </dgm:t>
    </dgm:pt>
    <dgm:pt modelId="{F5E0BEF6-C5E6-48A5-9360-2B21776E2436}" type="sibTrans" cxnId="{002FFE36-3745-4C56-83B7-4F321696988C}">
      <dgm:prSet/>
      <dgm:spPr/>
      <dgm:t>
        <a:bodyPr/>
        <a:lstStyle/>
        <a:p>
          <a:endParaRPr lang="en-US"/>
        </a:p>
      </dgm:t>
    </dgm:pt>
    <dgm:pt modelId="{A476476B-ED6D-41BA-8061-04AF6F11D382}">
      <dgm:prSet phldrT="[Text]" custT="1"/>
      <dgm:spPr/>
      <dgm:t>
        <a:bodyPr/>
        <a:lstStyle/>
        <a:p>
          <a:r>
            <a:rPr lang="en-US" sz="1400" dirty="0" smtClean="0"/>
            <a:t>Promotes the health of the female reproductive organs; infertility, debility, impotence, menopause, leucorrhea</a:t>
          </a:r>
          <a:endParaRPr lang="en-US" sz="1400" dirty="0"/>
        </a:p>
      </dgm:t>
    </dgm:pt>
    <dgm:pt modelId="{74D53289-3C92-40B5-9335-F139A7E00EC4}" type="sibTrans" cxnId="{B06B3BBA-B4ED-4C06-BB41-82C21B28EACA}">
      <dgm:prSet/>
      <dgm:spPr/>
      <dgm:t>
        <a:bodyPr/>
        <a:lstStyle/>
        <a:p>
          <a:endParaRPr lang="en-US"/>
        </a:p>
      </dgm:t>
    </dgm:pt>
    <dgm:pt modelId="{F2D68940-4707-4DEF-BF0A-C87046C1A3FC}" type="parTrans" cxnId="{B06B3BBA-B4ED-4C06-BB41-82C21B28EACA}">
      <dgm:prSet/>
      <dgm:spPr/>
      <dgm:t>
        <a:bodyPr/>
        <a:lstStyle/>
        <a:p>
          <a:endParaRPr lang="en-US"/>
        </a:p>
      </dgm:t>
    </dgm:pt>
    <dgm:pt modelId="{A1E3C742-83DC-410F-9A03-2C6FB8259113}">
      <dgm:prSet phldrT="[Text]" custT="1"/>
      <dgm:spPr/>
      <dgm:t>
        <a:bodyPr/>
        <a:lstStyle/>
        <a:p>
          <a:endParaRPr lang="en-US" sz="1400" dirty="0"/>
        </a:p>
      </dgm:t>
    </dgm:pt>
    <dgm:pt modelId="{7D92DE5D-8F48-4C66-9690-8E5C7FD1C83B}" type="parTrans" cxnId="{E31AA2DB-2C83-48E2-9E76-BF898849A239}">
      <dgm:prSet/>
      <dgm:spPr/>
      <dgm:t>
        <a:bodyPr/>
        <a:lstStyle/>
        <a:p>
          <a:endParaRPr lang="en-US"/>
        </a:p>
      </dgm:t>
    </dgm:pt>
    <dgm:pt modelId="{F56D1BF6-2F11-47B0-B390-77A3BEC59468}" type="sibTrans" cxnId="{E31AA2DB-2C83-48E2-9E76-BF898849A239}">
      <dgm:prSet/>
      <dgm:spPr/>
      <dgm:t>
        <a:bodyPr/>
        <a:lstStyle/>
        <a:p>
          <a:endParaRPr lang="en-US"/>
        </a:p>
      </dgm:t>
    </dgm:pt>
    <dgm:pt modelId="{DCC3A6D0-52ED-4CCA-9E91-2C16E1B8A020}">
      <dgm:prSet phldrT="[Text]" custT="1"/>
      <dgm:spPr/>
      <dgm:t>
        <a:bodyPr/>
        <a:lstStyle/>
        <a:p>
          <a:endParaRPr lang="en-US" sz="1400" dirty="0"/>
        </a:p>
      </dgm:t>
    </dgm:pt>
    <dgm:pt modelId="{FA5B8350-02A9-4F76-8C8B-635B12C68366}" type="parTrans" cxnId="{FD8D1E33-1F27-40B5-BF64-615625251276}">
      <dgm:prSet/>
      <dgm:spPr/>
      <dgm:t>
        <a:bodyPr/>
        <a:lstStyle/>
        <a:p>
          <a:endParaRPr lang="en-US"/>
        </a:p>
      </dgm:t>
    </dgm:pt>
    <dgm:pt modelId="{C51DD3CF-5AC5-4413-91C2-23B99E12DC0B}" type="sibTrans" cxnId="{FD8D1E33-1F27-40B5-BF64-615625251276}">
      <dgm:prSet/>
      <dgm:spPr/>
      <dgm:t>
        <a:bodyPr/>
        <a:lstStyle/>
        <a:p>
          <a:endParaRPr lang="en-US"/>
        </a:p>
      </dgm:t>
    </dgm:pt>
    <dgm:pt modelId="{EA1D1693-6F99-43BB-901F-23AE16B6D42B}">
      <dgm:prSet custT="1"/>
      <dgm:spPr/>
      <dgm:t>
        <a:bodyPr/>
        <a:lstStyle/>
        <a:p>
          <a:r>
            <a:rPr lang="en-US" sz="1400" dirty="0" smtClean="0"/>
            <a:t>Reduces blood pressure – strengthens heart, b</a:t>
          </a:r>
          <a:r>
            <a:rPr lang="en-US" sz="1400" dirty="0" smtClean="0"/>
            <a:t>eneficial in treating cough, chronic fevers and lung abscess</a:t>
          </a:r>
          <a:endParaRPr lang="en-US" sz="1400" dirty="0"/>
        </a:p>
      </dgm:t>
    </dgm:pt>
    <dgm:pt modelId="{3131D72E-65F0-4396-A0F7-3CCFDD37A1DE}" type="parTrans" cxnId="{1605C95C-990E-41FC-91AD-9099B59C174C}">
      <dgm:prSet/>
      <dgm:spPr/>
      <dgm:t>
        <a:bodyPr/>
        <a:lstStyle/>
        <a:p>
          <a:endParaRPr lang="en-US"/>
        </a:p>
      </dgm:t>
    </dgm:pt>
    <dgm:pt modelId="{24FC7F3F-0316-49E8-9A15-CAFC81A9E956}" type="sibTrans" cxnId="{1605C95C-990E-41FC-91AD-9099B59C174C}">
      <dgm:prSet/>
      <dgm:spPr/>
      <dgm:t>
        <a:bodyPr/>
        <a:lstStyle/>
        <a:p>
          <a:endParaRPr lang="en-US"/>
        </a:p>
      </dgm:t>
    </dgm:pt>
    <dgm:pt modelId="{9FC6C526-8511-4880-A7DD-035802EB85D7}">
      <dgm:prSet custT="1"/>
      <dgm:spPr/>
      <dgm:t>
        <a:bodyPr/>
        <a:lstStyle/>
        <a:p>
          <a:r>
            <a:rPr lang="en-US" sz="1400" dirty="0" smtClean="0"/>
            <a:t>Digestive disorders of high pitta: ulcers, hyperacidity, diarrhea and dysentery, Crohn’s disease, colitis</a:t>
          </a:r>
          <a:endParaRPr lang="en-US" sz="1400" dirty="0"/>
        </a:p>
      </dgm:t>
    </dgm:pt>
    <dgm:pt modelId="{E7A26DD2-5B0F-4C24-B04D-7D53F5D39EE0}" type="parTrans" cxnId="{F5E8638D-9279-40AD-A8A7-F43FD6B2B556}">
      <dgm:prSet/>
      <dgm:spPr/>
      <dgm:t>
        <a:bodyPr/>
        <a:lstStyle/>
        <a:p>
          <a:endParaRPr lang="en-US"/>
        </a:p>
      </dgm:t>
    </dgm:pt>
    <dgm:pt modelId="{02E4BD8D-A8EF-4825-AB3A-F482533FCEEB}" type="sibTrans" cxnId="{F5E8638D-9279-40AD-A8A7-F43FD6B2B556}">
      <dgm:prSet/>
      <dgm:spPr/>
      <dgm:t>
        <a:bodyPr/>
        <a:lstStyle/>
        <a:p>
          <a:endParaRPr lang="en-US"/>
        </a:p>
      </dgm:t>
    </dgm:pt>
    <dgm:pt modelId="{F0E9F924-9C16-4ABB-9F43-F780F464A264}">
      <dgm:prSet custT="1"/>
      <dgm:spPr/>
      <dgm:t>
        <a:bodyPr/>
        <a:lstStyle/>
        <a:p>
          <a:r>
            <a:rPr lang="en-US" sz="1400" b="1" dirty="0" smtClean="0"/>
            <a:t>Preparation</a:t>
          </a:r>
          <a:r>
            <a:rPr lang="en-US" sz="1400" dirty="0" smtClean="0"/>
            <a:t>:</a:t>
          </a:r>
          <a:r>
            <a:rPr lang="en-US" sz="1400" b="1" dirty="0" smtClean="0"/>
            <a:t> </a:t>
          </a:r>
          <a:r>
            <a:rPr lang="en-US" sz="1400" dirty="0" smtClean="0"/>
            <a:t>decoction, milk decoction, powder (250 mg to 1 g), medicated ghee, medicated oil  (decoctions are easier to digest than straight powder)</a:t>
          </a:r>
          <a:endParaRPr lang="en-US" sz="1400" dirty="0"/>
        </a:p>
      </dgm:t>
    </dgm:pt>
    <dgm:pt modelId="{4C2433D2-F270-496D-824C-FE37DE065EEA}" type="parTrans" cxnId="{E3B5AD60-8CB3-4EA6-8271-0D211EECA13A}">
      <dgm:prSet/>
      <dgm:spPr/>
      <dgm:t>
        <a:bodyPr/>
        <a:lstStyle/>
        <a:p>
          <a:endParaRPr lang="en-US"/>
        </a:p>
      </dgm:t>
    </dgm:pt>
    <dgm:pt modelId="{1B7C0760-8A60-4322-83AE-C22659849008}" type="sibTrans" cxnId="{E3B5AD60-8CB3-4EA6-8271-0D211EECA13A}">
      <dgm:prSet/>
      <dgm:spPr/>
      <dgm:t>
        <a:bodyPr/>
        <a:lstStyle/>
        <a:p>
          <a:endParaRPr lang="en-US"/>
        </a:p>
      </dgm:t>
    </dgm:pt>
    <dgm:pt modelId="{14488618-F127-4477-B84B-EF8FE142D839}">
      <dgm:prSet phldrT="[Text]" custT="1"/>
      <dgm:spPr/>
      <dgm:t>
        <a:bodyPr/>
        <a:lstStyle/>
        <a:p>
          <a:r>
            <a:rPr lang="en-US" sz="1400" dirty="0" smtClean="0"/>
            <a:t>Increases breast milk: used to help lactating mothers, strengthens the uterus helps to prevent abortion, miscarriage</a:t>
          </a:r>
          <a:endParaRPr lang="en-US" sz="1400" dirty="0"/>
        </a:p>
      </dgm:t>
    </dgm:pt>
    <dgm:pt modelId="{64881C1A-7E5D-4E54-B90D-54C1C667AB0A}" type="parTrans" cxnId="{58DA8830-66CB-4701-8239-C94C29533596}">
      <dgm:prSet/>
      <dgm:spPr/>
      <dgm:t>
        <a:bodyPr/>
        <a:lstStyle/>
        <a:p>
          <a:endParaRPr lang="en-US"/>
        </a:p>
      </dgm:t>
    </dgm:pt>
    <dgm:pt modelId="{1BB121D3-F23B-45A2-925A-71EA1EB66CCA}" type="sibTrans" cxnId="{58DA8830-66CB-4701-8239-C94C29533596}">
      <dgm:prSet/>
      <dgm:spPr/>
      <dgm:t>
        <a:bodyPr/>
        <a:lstStyle/>
        <a:p>
          <a:endParaRPr lang="en-US"/>
        </a:p>
      </dgm:t>
    </dgm:pt>
    <dgm:pt modelId="{47C1A2FA-2387-49CD-9E43-FA8BD11D4C50}">
      <dgm:prSet custT="1"/>
      <dgm:spPr/>
      <dgm:t>
        <a:bodyPr/>
        <a:lstStyle/>
        <a:p>
          <a:r>
            <a:rPr lang="en-US" sz="1400" b="1" dirty="0" smtClean="0"/>
            <a:t>Precaution</a:t>
          </a:r>
          <a:r>
            <a:rPr lang="en-US" sz="1400" dirty="0" smtClean="0"/>
            <a:t>: high ama, excessive mucus</a:t>
          </a:r>
          <a:endParaRPr lang="en-US" sz="1400" dirty="0"/>
        </a:p>
      </dgm:t>
    </dgm:pt>
    <dgm:pt modelId="{4246B81B-C8C7-4ABB-9E39-70DB26DB36E4}" type="parTrans" cxnId="{F31DD46F-8CBE-4592-A77B-F0471DE0D209}">
      <dgm:prSet/>
      <dgm:spPr/>
      <dgm:t>
        <a:bodyPr/>
        <a:lstStyle/>
        <a:p>
          <a:endParaRPr lang="en-US"/>
        </a:p>
      </dgm:t>
    </dgm:pt>
    <dgm:pt modelId="{75BB1009-0652-482C-B599-975C060994EF}" type="sibTrans" cxnId="{F31DD46F-8CBE-4592-A77B-F0471DE0D209}">
      <dgm:prSet/>
      <dgm:spPr/>
      <dgm:t>
        <a:bodyPr/>
        <a:lstStyle/>
        <a:p>
          <a:endParaRPr lang="en-US"/>
        </a:p>
      </dgm:t>
    </dgm:pt>
    <dgm:pt modelId="{E57C0113-203A-4BB9-A2AA-73F54E4BC86F}">
      <dgm:prSet phldrT="[Text]" custT="1"/>
      <dgm:spPr/>
      <dgm:t>
        <a:bodyPr/>
        <a:lstStyle/>
        <a:p>
          <a:r>
            <a:rPr lang="en-US" sz="1400" dirty="0" smtClean="0"/>
            <a:t>Helps increase sperm count and ovulation, strengthens ojas and enhances memory </a:t>
          </a:r>
          <a:endParaRPr lang="en-US" sz="1400" dirty="0"/>
        </a:p>
      </dgm:t>
    </dgm:pt>
    <dgm:pt modelId="{46AB382D-45AD-4EFD-ADC7-58E0D27AA081}" type="parTrans" cxnId="{790C6FDD-0005-4A43-9B92-093EC86DCD72}">
      <dgm:prSet/>
      <dgm:spPr/>
      <dgm:t>
        <a:bodyPr/>
        <a:lstStyle/>
        <a:p>
          <a:endParaRPr lang="en-US"/>
        </a:p>
      </dgm:t>
    </dgm:pt>
    <dgm:pt modelId="{7C64852B-42E9-4693-93CF-C76E83904504}" type="sibTrans" cxnId="{790C6FDD-0005-4A43-9B92-093EC86DCD72}">
      <dgm:prSet/>
      <dgm:spPr/>
      <dgm:t>
        <a:bodyPr/>
        <a:lstStyle/>
        <a:p>
          <a:endParaRPr lang="en-US"/>
        </a:p>
      </dgm:t>
    </dgm:pt>
    <dgm:pt modelId="{A9B614BC-9EC4-44BA-A5C4-5E8F1731F54C}">
      <dgm:prSet custT="1"/>
      <dgm:spPr/>
      <dgm:t>
        <a:bodyPr/>
        <a:lstStyle/>
        <a:p>
          <a:r>
            <a:rPr lang="en-US" sz="1400" dirty="0" smtClean="0"/>
            <a:t>Balances all 3 doshas, alleviates bleeding diseases, heart tonic, alleviates diarrhea</a:t>
          </a:r>
          <a:endParaRPr lang="en-US" sz="1400" dirty="0"/>
        </a:p>
      </dgm:t>
    </dgm:pt>
    <dgm:pt modelId="{AA89CCAD-CB17-4C4A-8330-0860BADF164D}" type="sibTrans" cxnId="{DFC43EFB-65B6-4DEE-BF65-369F2F320FBD}">
      <dgm:prSet/>
      <dgm:spPr/>
      <dgm:t>
        <a:bodyPr/>
        <a:lstStyle/>
        <a:p>
          <a:endParaRPr lang="en-US"/>
        </a:p>
      </dgm:t>
    </dgm:pt>
    <dgm:pt modelId="{BD51461E-7B92-499C-9016-E7282EA018C7}" type="parTrans" cxnId="{DFC43EFB-65B6-4DEE-BF65-369F2F320FBD}">
      <dgm:prSet/>
      <dgm:spPr/>
      <dgm:t>
        <a:bodyPr/>
        <a:lstStyle/>
        <a:p>
          <a:endParaRPr lang="en-US"/>
        </a:p>
      </dgm:t>
    </dgm:pt>
    <dgm:pt modelId="{F90A07DC-E83B-4469-A69A-588BC0A5FCF2}">
      <dgm:prSet custT="1"/>
      <dgm:spPr/>
      <dgm:t>
        <a:bodyPr/>
        <a:lstStyle/>
        <a:p>
          <a:r>
            <a:rPr lang="en-US" sz="1400" dirty="0" smtClean="0"/>
            <a:t>Juice has strong tonic properties for the blood – reduces pitta</a:t>
          </a:r>
          <a:endParaRPr lang="en-US" sz="1400" dirty="0"/>
        </a:p>
      </dgm:t>
    </dgm:pt>
    <dgm:pt modelId="{F0040FDF-237B-4BA0-B88D-2509EA7A961E}" type="parTrans" cxnId="{6265115F-DDCF-44FD-B6ED-D76E7BEC8695}">
      <dgm:prSet/>
      <dgm:spPr/>
      <dgm:t>
        <a:bodyPr/>
        <a:lstStyle/>
        <a:p>
          <a:endParaRPr lang="en-US"/>
        </a:p>
      </dgm:t>
    </dgm:pt>
    <dgm:pt modelId="{B36EB19B-511C-475B-A438-D59484DBA20E}" type="sibTrans" cxnId="{6265115F-DDCF-44FD-B6ED-D76E7BEC8695}">
      <dgm:prSet/>
      <dgm:spPr/>
      <dgm:t>
        <a:bodyPr/>
        <a:lstStyle/>
        <a:p>
          <a:endParaRPr lang="en-US"/>
        </a:p>
      </dgm:t>
    </dgm:pt>
    <dgm:pt modelId="{F562F286-E542-44DB-87E2-E3915F9AF6A2}">
      <dgm:prSet custT="1"/>
      <dgm:spPr/>
      <dgm:t>
        <a:bodyPr/>
        <a:lstStyle/>
        <a:p>
          <a:r>
            <a:rPr lang="en-US" sz="1400" dirty="0" smtClean="0"/>
            <a:t>Good for digestion, soothes an inflamed stomach and intestines, hyperacidity resulting in nausea</a:t>
          </a:r>
          <a:endParaRPr lang="en-US" sz="1400" dirty="0"/>
        </a:p>
      </dgm:t>
    </dgm:pt>
    <dgm:pt modelId="{9E687C1D-1F89-409B-90DA-2DAC2B825E74}" type="parTrans" cxnId="{DC444FC9-943D-4676-8502-14DC69C0D6FB}">
      <dgm:prSet/>
      <dgm:spPr/>
      <dgm:t>
        <a:bodyPr/>
        <a:lstStyle/>
        <a:p>
          <a:endParaRPr lang="en-US"/>
        </a:p>
      </dgm:t>
    </dgm:pt>
    <dgm:pt modelId="{CC73542F-395B-44CD-8DAA-88C947F8FE78}" type="sibTrans" cxnId="{DC444FC9-943D-4676-8502-14DC69C0D6FB}">
      <dgm:prSet/>
      <dgm:spPr/>
      <dgm:t>
        <a:bodyPr/>
        <a:lstStyle/>
        <a:p>
          <a:endParaRPr lang="en-US"/>
        </a:p>
      </dgm:t>
    </dgm:pt>
    <dgm:pt modelId="{BBB23963-475A-4E31-BDCE-9C3C3B4E5B5C}">
      <dgm:prSet custT="1"/>
      <dgm:spPr/>
      <dgm:t>
        <a:bodyPr/>
        <a:lstStyle/>
        <a:p>
          <a:r>
            <a:rPr lang="en-US" sz="1400" dirty="0" smtClean="0"/>
            <a:t>Rind is astringent – bind looses stools, kills parasites: tapeworms, pinworms and roundworms</a:t>
          </a:r>
          <a:endParaRPr lang="en-US" sz="1400" dirty="0"/>
        </a:p>
      </dgm:t>
    </dgm:pt>
    <dgm:pt modelId="{9379EB7A-7181-4DEC-B944-CBF3C90E1D77}" type="parTrans" cxnId="{0536D82E-EE89-4725-A1EE-3E135DB66379}">
      <dgm:prSet/>
      <dgm:spPr/>
      <dgm:t>
        <a:bodyPr/>
        <a:lstStyle/>
        <a:p>
          <a:endParaRPr lang="en-US"/>
        </a:p>
      </dgm:t>
    </dgm:pt>
    <dgm:pt modelId="{8D226113-5718-4ACE-A144-9065E86E9EE9}" type="sibTrans" cxnId="{0536D82E-EE89-4725-A1EE-3E135DB66379}">
      <dgm:prSet/>
      <dgm:spPr/>
      <dgm:t>
        <a:bodyPr/>
        <a:lstStyle/>
        <a:p>
          <a:endParaRPr lang="en-US"/>
        </a:p>
      </dgm:t>
    </dgm:pt>
    <dgm:pt modelId="{2F5B1F69-C1B9-4587-9093-4947274C22C8}">
      <dgm:prSet custT="1"/>
      <dgm:spPr/>
      <dgm:t>
        <a:bodyPr/>
        <a:lstStyle/>
        <a:p>
          <a:r>
            <a:rPr lang="en-US" sz="1400" dirty="0" smtClean="0"/>
            <a:t>Dry roasted seeds calm excessive appetite (sharp digestive fire)</a:t>
          </a:r>
          <a:endParaRPr lang="en-US" sz="1400" dirty="0"/>
        </a:p>
      </dgm:t>
    </dgm:pt>
    <dgm:pt modelId="{A3F9BF48-05E0-47E4-AB97-8B0FFA3D7113}" type="parTrans" cxnId="{3957E6B0-3CBA-452D-9CF5-2E55DEAAA2E8}">
      <dgm:prSet/>
      <dgm:spPr/>
      <dgm:t>
        <a:bodyPr/>
        <a:lstStyle/>
        <a:p>
          <a:endParaRPr lang="en-US"/>
        </a:p>
      </dgm:t>
    </dgm:pt>
    <dgm:pt modelId="{C6E91AA4-7F2D-42EF-9164-123E84359B2E}" type="sibTrans" cxnId="{3957E6B0-3CBA-452D-9CF5-2E55DEAAA2E8}">
      <dgm:prSet/>
      <dgm:spPr/>
      <dgm:t>
        <a:bodyPr/>
        <a:lstStyle/>
        <a:p>
          <a:endParaRPr lang="en-US"/>
        </a:p>
      </dgm:t>
    </dgm:pt>
    <dgm:pt modelId="{72F49CF3-3521-4FCA-AA53-CECA3BC4E193}">
      <dgm:prSet custT="1"/>
      <dgm:spPr/>
      <dgm:t>
        <a:bodyPr/>
        <a:lstStyle/>
        <a:p>
          <a:r>
            <a:rPr lang="en-US" sz="1400" dirty="0" smtClean="0"/>
            <a:t>Aphrodisiac – helps balance the female reproductive system</a:t>
          </a:r>
          <a:endParaRPr lang="en-US" sz="1400" dirty="0"/>
        </a:p>
      </dgm:t>
    </dgm:pt>
    <dgm:pt modelId="{F66C2B86-D676-426F-98CA-136A4C0C2A76}" type="parTrans" cxnId="{2CDA3683-77F3-4933-964A-846B546D1956}">
      <dgm:prSet/>
      <dgm:spPr/>
      <dgm:t>
        <a:bodyPr/>
        <a:lstStyle/>
        <a:p>
          <a:endParaRPr lang="en-US"/>
        </a:p>
      </dgm:t>
    </dgm:pt>
    <dgm:pt modelId="{03B6F3B7-A676-4BE6-A648-F7C25729DE3F}" type="sibTrans" cxnId="{2CDA3683-77F3-4933-964A-846B546D1956}">
      <dgm:prSet/>
      <dgm:spPr/>
      <dgm:t>
        <a:bodyPr/>
        <a:lstStyle/>
        <a:p>
          <a:endParaRPr lang="en-US"/>
        </a:p>
      </dgm:t>
    </dgm:pt>
    <dgm:pt modelId="{81D056D6-E7A5-47AB-8F40-2D453C29294C}">
      <dgm:prSet custT="1"/>
      <dgm:spPr/>
      <dgm:t>
        <a:bodyPr/>
        <a:lstStyle/>
        <a:p>
          <a:r>
            <a:rPr lang="en-US" sz="1400" dirty="0" smtClean="0"/>
            <a:t>Beneficial during menopause – juice cools sensations of burning and flushing when taken regularly</a:t>
          </a:r>
          <a:endParaRPr lang="en-US" sz="1400" dirty="0"/>
        </a:p>
      </dgm:t>
    </dgm:pt>
    <dgm:pt modelId="{834A6092-12AD-4BB9-A1A1-84ADF819DC8E}" type="parTrans" cxnId="{BFD5D707-5EEC-452A-8567-823F70558D37}">
      <dgm:prSet/>
      <dgm:spPr/>
      <dgm:t>
        <a:bodyPr/>
        <a:lstStyle/>
        <a:p>
          <a:endParaRPr lang="en-US"/>
        </a:p>
      </dgm:t>
    </dgm:pt>
    <dgm:pt modelId="{EC47A6E8-7457-466C-8270-046F999F7253}" type="sibTrans" cxnId="{BFD5D707-5EEC-452A-8567-823F70558D37}">
      <dgm:prSet/>
      <dgm:spPr/>
      <dgm:t>
        <a:bodyPr/>
        <a:lstStyle/>
        <a:p>
          <a:endParaRPr lang="en-US"/>
        </a:p>
      </dgm:t>
    </dgm:pt>
    <dgm:pt modelId="{E478C5B5-50B8-485A-8982-0BAB285093DC}">
      <dgm:prSet custT="1"/>
      <dgm:spPr/>
      <dgm:t>
        <a:bodyPr/>
        <a:lstStyle/>
        <a:p>
          <a:r>
            <a:rPr lang="en-US" sz="1400" dirty="0" smtClean="0"/>
            <a:t>Beneficial effect on Majja dhatu – nervous system, nourishes the brain and nerves</a:t>
          </a:r>
          <a:endParaRPr lang="en-US" sz="1400" dirty="0"/>
        </a:p>
      </dgm:t>
    </dgm:pt>
    <dgm:pt modelId="{F4D56C04-FDCD-45DF-8991-BE84C0B768EC}" type="parTrans" cxnId="{5A28D8E4-9206-403A-B34A-EC6C75EAB80F}">
      <dgm:prSet/>
      <dgm:spPr/>
      <dgm:t>
        <a:bodyPr/>
        <a:lstStyle/>
        <a:p>
          <a:endParaRPr lang="en-US"/>
        </a:p>
      </dgm:t>
    </dgm:pt>
    <dgm:pt modelId="{B546910A-C079-4548-A199-0BB651290704}" type="sibTrans" cxnId="{5A28D8E4-9206-403A-B34A-EC6C75EAB80F}">
      <dgm:prSet/>
      <dgm:spPr/>
      <dgm:t>
        <a:bodyPr/>
        <a:lstStyle/>
        <a:p>
          <a:endParaRPr lang="en-US"/>
        </a:p>
      </dgm:t>
    </dgm:pt>
    <dgm:pt modelId="{14FA7B0D-2C4C-4088-B2AB-35AF65331A5A}" type="pres">
      <dgm:prSet presAssocID="{D4DE1285-F33C-4341-A877-F2B0B77A9583}" presName="linear" presStyleCnt="0">
        <dgm:presLayoutVars>
          <dgm:dir/>
          <dgm:resizeHandles val="exact"/>
        </dgm:presLayoutVars>
      </dgm:prSet>
      <dgm:spPr/>
    </dgm:pt>
    <dgm:pt modelId="{C2CC5B68-657F-4DC2-8CAE-EAF071AFB766}" type="pres">
      <dgm:prSet presAssocID="{1EDAB659-2A1E-4DB4-8131-066A23B6C45A}" presName="comp" presStyleCnt="0"/>
      <dgm:spPr/>
    </dgm:pt>
    <dgm:pt modelId="{973A8CF9-736D-4027-A3FB-730AED79C25D}" type="pres">
      <dgm:prSet presAssocID="{1EDAB659-2A1E-4DB4-8131-066A23B6C45A}" presName="box" presStyleLbl="node1" presStyleIdx="0" presStyleCnt="2" custScaleX="99567" custLinFactNeighborX="-1308" custLinFactNeighborY="1256"/>
      <dgm:spPr/>
      <dgm:t>
        <a:bodyPr/>
        <a:lstStyle/>
        <a:p>
          <a:endParaRPr lang="en-US"/>
        </a:p>
      </dgm:t>
    </dgm:pt>
    <dgm:pt modelId="{44D33A02-DF3A-452A-8AB5-7F782D4038DF}" type="pres">
      <dgm:prSet presAssocID="{1EDAB659-2A1E-4DB4-8131-066A23B6C45A}" presName="img" presStyleLbl="fgImgPlace1" presStyleIdx="0" presStyleCnt="2" custScaleX="101607" custScaleY="88181" custLinFactNeighborX="-6839" custLinFactNeighborY="1346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dgm:spPr>
    </dgm:pt>
    <dgm:pt modelId="{3C8144A4-9D36-46DA-B72B-762136199975}" type="pres">
      <dgm:prSet presAssocID="{1EDAB659-2A1E-4DB4-8131-066A23B6C45A}" presName="text" presStyleLbl="node1" presStyleIdx="0" presStyleCnt="2">
        <dgm:presLayoutVars>
          <dgm:bulletEnabled val="1"/>
        </dgm:presLayoutVars>
      </dgm:prSet>
      <dgm:spPr/>
      <dgm:t>
        <a:bodyPr/>
        <a:lstStyle/>
        <a:p>
          <a:endParaRPr lang="en-US"/>
        </a:p>
      </dgm:t>
    </dgm:pt>
    <dgm:pt modelId="{31E15B14-C9ED-41EF-9018-6E9AB35D284D}" type="pres">
      <dgm:prSet presAssocID="{4052EE83-8994-4A10-B529-21F5F28E4CF7}" presName="spacer" presStyleCnt="0"/>
      <dgm:spPr/>
    </dgm:pt>
    <dgm:pt modelId="{6C16E72C-50A4-4765-8014-FD85A4029060}" type="pres">
      <dgm:prSet presAssocID="{DF9A0252-DD8F-4375-8CC9-172294685EFA}" presName="comp" presStyleCnt="0"/>
      <dgm:spPr/>
    </dgm:pt>
    <dgm:pt modelId="{7BFEB9D1-E714-40AF-80EE-DA811E4500EF}" type="pres">
      <dgm:prSet presAssocID="{DF9A0252-DD8F-4375-8CC9-172294685EFA}" presName="box" presStyleLbl="node1" presStyleIdx="1" presStyleCnt="2" custLinFactNeighborX="376" custLinFactNeighborY="382"/>
      <dgm:spPr/>
      <dgm:t>
        <a:bodyPr/>
        <a:lstStyle/>
        <a:p>
          <a:endParaRPr lang="en-US"/>
        </a:p>
      </dgm:t>
    </dgm:pt>
    <dgm:pt modelId="{C7D62BF0-5BAC-4731-922C-96EBFBE321BE}" type="pres">
      <dgm:prSet presAssocID="{DF9A0252-DD8F-4375-8CC9-172294685EFA}" presName="img" presStyleLbl="fgImgPlace1" presStyleIdx="1" presStyleCnt="2" custScaleX="101902" custScaleY="85383" custLinFactNeighborX="-5404" custLinFactNeighborY="15742"/>
      <dgm:spPr>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dgm:spPr>
    </dgm:pt>
    <dgm:pt modelId="{06895BA2-7923-4F8B-B394-30C9CAD2F80C}" type="pres">
      <dgm:prSet presAssocID="{DF9A0252-DD8F-4375-8CC9-172294685EFA}" presName="text" presStyleLbl="node1" presStyleIdx="1" presStyleCnt="2">
        <dgm:presLayoutVars>
          <dgm:bulletEnabled val="1"/>
        </dgm:presLayoutVars>
      </dgm:prSet>
      <dgm:spPr/>
      <dgm:t>
        <a:bodyPr/>
        <a:lstStyle/>
        <a:p>
          <a:endParaRPr lang="en-US"/>
        </a:p>
      </dgm:t>
    </dgm:pt>
  </dgm:ptLst>
  <dgm:cxnLst>
    <dgm:cxn modelId="{9943E975-F37E-4586-95B8-1F146CDFA9D2}" type="presOf" srcId="{47C1A2FA-2387-49CD-9E43-FA8BD11D4C50}" destId="{7BFEB9D1-E714-40AF-80EE-DA811E4500EF}" srcOrd="0" destOrd="6" presId="urn:microsoft.com/office/officeart/2005/8/layout/vList4"/>
    <dgm:cxn modelId="{002FFE36-3745-4C56-83B7-4F321696988C}" srcId="{D4DE1285-F33C-4341-A877-F2B0B77A9583}" destId="{DF9A0252-DD8F-4375-8CC9-172294685EFA}" srcOrd="1" destOrd="0" parTransId="{668A1D3D-1371-4C62-A95F-C034A46BB78C}" sibTransId="{F5E0BEF6-C5E6-48A5-9360-2B21776E2436}"/>
    <dgm:cxn modelId="{F3C310E1-B92C-427F-ABF8-707FF419855D}" type="presOf" srcId="{A1E3C742-83DC-410F-9A03-2C6FB8259113}" destId="{7BFEB9D1-E714-40AF-80EE-DA811E4500EF}" srcOrd="0" destOrd="9" presId="urn:microsoft.com/office/officeart/2005/8/layout/vList4"/>
    <dgm:cxn modelId="{E835D3E2-7658-48A2-BB21-FE6AC16650FD}" type="presOf" srcId="{DCC3A6D0-52ED-4CCA-9E91-2C16E1B8A020}" destId="{7BFEB9D1-E714-40AF-80EE-DA811E4500EF}" srcOrd="0" destOrd="8" presId="urn:microsoft.com/office/officeart/2005/8/layout/vList4"/>
    <dgm:cxn modelId="{8C16FCCE-8FA9-4EA9-AAA8-E103624BE1F6}" type="presOf" srcId="{47C1A2FA-2387-49CD-9E43-FA8BD11D4C50}" destId="{06895BA2-7923-4F8B-B394-30C9CAD2F80C}" srcOrd="1" destOrd="6" presId="urn:microsoft.com/office/officeart/2005/8/layout/vList4"/>
    <dgm:cxn modelId="{E3B5AD60-8CB3-4EA6-8271-0D211EECA13A}" srcId="{DF9A0252-DD8F-4375-8CC9-172294685EFA}" destId="{F0E9F924-9C16-4ABB-9F43-F780F464A264}" srcOrd="6" destOrd="0" parTransId="{4C2433D2-F270-496D-824C-FE37DE065EEA}" sibTransId="{1B7C0760-8A60-4322-83AE-C22659849008}"/>
    <dgm:cxn modelId="{422157C2-2ACB-4687-A413-A68EC38F9464}" type="presOf" srcId="{2F5B1F69-C1B9-4587-9093-4947274C22C8}" destId="{3C8144A4-9D36-46DA-B72B-762136199975}" srcOrd="1" destOrd="5" presId="urn:microsoft.com/office/officeart/2005/8/layout/vList4"/>
    <dgm:cxn modelId="{641EEFB1-1E0A-45A9-9EFC-780F222E75CB}" type="presOf" srcId="{9FC6C526-8511-4880-A7DD-035802EB85D7}" destId="{7BFEB9D1-E714-40AF-80EE-DA811E4500EF}" srcOrd="0" destOrd="5" presId="urn:microsoft.com/office/officeart/2005/8/layout/vList4"/>
    <dgm:cxn modelId="{8E8A1F3A-5942-4D3A-A5BB-4C4600FF23D8}" type="presOf" srcId="{DF9A0252-DD8F-4375-8CC9-172294685EFA}" destId="{06895BA2-7923-4F8B-B394-30C9CAD2F80C}" srcOrd="1" destOrd="0" presId="urn:microsoft.com/office/officeart/2005/8/layout/vList4"/>
    <dgm:cxn modelId="{23914586-90A0-4C35-8FD1-47117E937FE2}" type="presOf" srcId="{F562F286-E542-44DB-87E2-E3915F9AF6A2}" destId="{973A8CF9-736D-4027-A3FB-730AED79C25D}" srcOrd="0" destOrd="3" presId="urn:microsoft.com/office/officeart/2005/8/layout/vList4"/>
    <dgm:cxn modelId="{790C6FDD-0005-4A43-9B92-093EC86DCD72}" srcId="{DF9A0252-DD8F-4375-8CC9-172294685EFA}" destId="{E57C0113-203A-4BB9-A2AA-73F54E4BC86F}" srcOrd="2" destOrd="0" parTransId="{46AB382D-45AD-4EFD-ADC7-58E0D27AA081}" sibTransId="{7C64852B-42E9-4693-93CF-C76E83904504}"/>
    <dgm:cxn modelId="{1605C95C-990E-41FC-91AD-9099B59C174C}" srcId="{DF9A0252-DD8F-4375-8CC9-172294685EFA}" destId="{EA1D1693-6F99-43BB-901F-23AE16B6D42B}" srcOrd="3" destOrd="0" parTransId="{3131D72E-65F0-4396-A0F7-3CCFDD37A1DE}" sibTransId="{24FC7F3F-0316-49E8-9A15-CAFC81A9E956}"/>
    <dgm:cxn modelId="{916C7D73-4D2D-4F91-A60D-002E59471C95}" type="presOf" srcId="{DCC3A6D0-52ED-4CCA-9E91-2C16E1B8A020}" destId="{06895BA2-7923-4F8B-B394-30C9CAD2F80C}" srcOrd="1" destOrd="8" presId="urn:microsoft.com/office/officeart/2005/8/layout/vList4"/>
    <dgm:cxn modelId="{B06B3BBA-B4ED-4C06-BB41-82C21B28EACA}" srcId="{DF9A0252-DD8F-4375-8CC9-172294685EFA}" destId="{A476476B-ED6D-41BA-8061-04AF6F11D382}" srcOrd="0" destOrd="0" parTransId="{F2D68940-4707-4DEF-BF0A-C87046C1A3FC}" sibTransId="{74D53289-3C92-40B5-9335-F139A7E00EC4}"/>
    <dgm:cxn modelId="{F31DD46F-8CBE-4592-A77B-F0471DE0D209}" srcId="{DF9A0252-DD8F-4375-8CC9-172294685EFA}" destId="{47C1A2FA-2387-49CD-9E43-FA8BD11D4C50}" srcOrd="5" destOrd="0" parTransId="{4246B81B-C8C7-4ABB-9E39-70DB26DB36E4}" sibTransId="{75BB1009-0652-482C-B599-975C060994EF}"/>
    <dgm:cxn modelId="{EBE19DB8-A56E-48C5-B8DC-026931167F4A}" type="presOf" srcId="{EA1D1693-6F99-43BB-901F-23AE16B6D42B}" destId="{7BFEB9D1-E714-40AF-80EE-DA811E4500EF}" srcOrd="0" destOrd="4" presId="urn:microsoft.com/office/officeart/2005/8/layout/vList4"/>
    <dgm:cxn modelId="{01507F82-92CC-464A-800B-F34694CD9573}" type="presOf" srcId="{E57C0113-203A-4BB9-A2AA-73F54E4BC86F}" destId="{7BFEB9D1-E714-40AF-80EE-DA811E4500EF}" srcOrd="0" destOrd="3" presId="urn:microsoft.com/office/officeart/2005/8/layout/vList4"/>
    <dgm:cxn modelId="{AF6CF83D-191F-4171-A5F9-3303C5EC69C4}" srcId="{D4DE1285-F33C-4341-A877-F2B0B77A9583}" destId="{1EDAB659-2A1E-4DB4-8131-066A23B6C45A}" srcOrd="0" destOrd="0" parTransId="{3889DC7D-21FB-498C-ABC7-DB8AE6A8BC4D}" sibTransId="{4052EE83-8994-4A10-B529-21F5F28E4CF7}"/>
    <dgm:cxn modelId="{5A28D8E4-9206-403A-B34A-EC6C75EAB80F}" srcId="{1EDAB659-2A1E-4DB4-8131-066A23B6C45A}" destId="{E478C5B5-50B8-485A-8982-0BAB285093DC}" srcOrd="7" destOrd="0" parTransId="{F4D56C04-FDCD-45DF-8991-BE84C0B768EC}" sibTransId="{B546910A-C079-4548-A199-0BB651290704}"/>
    <dgm:cxn modelId="{DC444FC9-943D-4676-8502-14DC69C0D6FB}" srcId="{1EDAB659-2A1E-4DB4-8131-066A23B6C45A}" destId="{F562F286-E542-44DB-87E2-E3915F9AF6A2}" srcOrd="2" destOrd="0" parTransId="{9E687C1D-1F89-409B-90DA-2DAC2B825E74}" sibTransId="{CC73542F-395B-44CD-8DAA-88C947F8FE78}"/>
    <dgm:cxn modelId="{71FA5008-1D78-4258-8D53-29B220E5709A}" type="presOf" srcId="{EA1D1693-6F99-43BB-901F-23AE16B6D42B}" destId="{06895BA2-7923-4F8B-B394-30C9CAD2F80C}" srcOrd="1" destOrd="4" presId="urn:microsoft.com/office/officeart/2005/8/layout/vList4"/>
    <dgm:cxn modelId="{2CDA3683-77F3-4933-964A-846B546D1956}" srcId="{1EDAB659-2A1E-4DB4-8131-066A23B6C45A}" destId="{72F49CF3-3521-4FCA-AA53-CECA3BC4E193}" srcOrd="5" destOrd="0" parTransId="{F66C2B86-D676-426F-98CA-136A4C0C2A76}" sibTransId="{03B6F3B7-A676-4BE6-A648-F7C25729DE3F}"/>
    <dgm:cxn modelId="{F80C102B-9FD4-408C-8DD3-85361F1F0F03}" type="presOf" srcId="{F562F286-E542-44DB-87E2-E3915F9AF6A2}" destId="{3C8144A4-9D36-46DA-B72B-762136199975}" srcOrd="1" destOrd="3" presId="urn:microsoft.com/office/officeart/2005/8/layout/vList4"/>
    <dgm:cxn modelId="{A07D3651-1244-4B05-9781-AB6A24972C27}" type="presOf" srcId="{9FC6C526-8511-4880-A7DD-035802EB85D7}" destId="{06895BA2-7923-4F8B-B394-30C9CAD2F80C}" srcOrd="1" destOrd="5" presId="urn:microsoft.com/office/officeart/2005/8/layout/vList4"/>
    <dgm:cxn modelId="{0536D82E-EE89-4725-A1EE-3E135DB66379}" srcId="{1EDAB659-2A1E-4DB4-8131-066A23B6C45A}" destId="{BBB23963-475A-4E31-BDCE-9C3C3B4E5B5C}" srcOrd="3" destOrd="0" parTransId="{9379EB7A-7181-4DEC-B944-CBF3C90E1D77}" sibTransId="{8D226113-5718-4ACE-A144-9065E86E9EE9}"/>
    <dgm:cxn modelId="{6D84D1A1-533A-4557-8BDA-42121E444FB4}" type="presOf" srcId="{E478C5B5-50B8-485A-8982-0BAB285093DC}" destId="{973A8CF9-736D-4027-A3FB-730AED79C25D}" srcOrd="0" destOrd="8" presId="urn:microsoft.com/office/officeart/2005/8/layout/vList4"/>
    <dgm:cxn modelId="{BFD5D707-5EEC-452A-8567-823F70558D37}" srcId="{1EDAB659-2A1E-4DB4-8131-066A23B6C45A}" destId="{81D056D6-E7A5-47AB-8F40-2D453C29294C}" srcOrd="6" destOrd="0" parTransId="{834A6092-12AD-4BB9-A1A1-84ADF819DC8E}" sibTransId="{EC47A6E8-7457-466C-8270-046F999F7253}"/>
    <dgm:cxn modelId="{CD805B20-AF23-45B0-BF6A-F7CC2652BB96}" type="presOf" srcId="{A9B614BC-9EC4-44BA-A5C4-5E8F1731F54C}" destId="{3C8144A4-9D36-46DA-B72B-762136199975}" srcOrd="1" destOrd="1" presId="urn:microsoft.com/office/officeart/2005/8/layout/vList4"/>
    <dgm:cxn modelId="{808CFE10-94E2-4DDA-A7EF-0AC7693938CA}" type="presOf" srcId="{72F49CF3-3521-4FCA-AA53-CECA3BC4E193}" destId="{3C8144A4-9D36-46DA-B72B-762136199975}" srcOrd="1" destOrd="6" presId="urn:microsoft.com/office/officeart/2005/8/layout/vList4"/>
    <dgm:cxn modelId="{BFA7A49B-AE54-4D45-9477-28057D7A3F38}" type="presOf" srcId="{F0E9F924-9C16-4ABB-9F43-F780F464A264}" destId="{7BFEB9D1-E714-40AF-80EE-DA811E4500EF}" srcOrd="0" destOrd="7" presId="urn:microsoft.com/office/officeart/2005/8/layout/vList4"/>
    <dgm:cxn modelId="{5CC748BA-7A4F-4A1D-9B24-9E62703AECF0}" type="presOf" srcId="{81D056D6-E7A5-47AB-8F40-2D453C29294C}" destId="{973A8CF9-736D-4027-A3FB-730AED79C25D}" srcOrd="0" destOrd="7" presId="urn:microsoft.com/office/officeart/2005/8/layout/vList4"/>
    <dgm:cxn modelId="{54A61DD1-36A6-46CC-AEE4-40838BF3D7CA}" type="presOf" srcId="{1EDAB659-2A1E-4DB4-8131-066A23B6C45A}" destId="{973A8CF9-736D-4027-A3FB-730AED79C25D}" srcOrd="0" destOrd="0" presId="urn:microsoft.com/office/officeart/2005/8/layout/vList4"/>
    <dgm:cxn modelId="{B8EBC4BC-2F26-47E7-9021-EB8491746659}" type="presOf" srcId="{14488618-F127-4477-B84B-EF8FE142D839}" destId="{7BFEB9D1-E714-40AF-80EE-DA811E4500EF}" srcOrd="0" destOrd="2" presId="urn:microsoft.com/office/officeart/2005/8/layout/vList4"/>
    <dgm:cxn modelId="{99CCB389-83CD-4C1C-8C5B-98E268763322}" type="presOf" srcId="{A476476B-ED6D-41BA-8061-04AF6F11D382}" destId="{06895BA2-7923-4F8B-B394-30C9CAD2F80C}" srcOrd="1" destOrd="1" presId="urn:microsoft.com/office/officeart/2005/8/layout/vList4"/>
    <dgm:cxn modelId="{19A53A28-4BC4-4078-A275-B54E0C7755C8}" type="presOf" srcId="{81D056D6-E7A5-47AB-8F40-2D453C29294C}" destId="{3C8144A4-9D36-46DA-B72B-762136199975}" srcOrd="1" destOrd="7" presId="urn:microsoft.com/office/officeart/2005/8/layout/vList4"/>
    <dgm:cxn modelId="{E31AA2DB-2C83-48E2-9E76-BF898849A239}" srcId="{DF9A0252-DD8F-4375-8CC9-172294685EFA}" destId="{A1E3C742-83DC-410F-9A03-2C6FB8259113}" srcOrd="8" destOrd="0" parTransId="{7D92DE5D-8F48-4C66-9690-8E5C7FD1C83B}" sibTransId="{F56D1BF6-2F11-47B0-B390-77A3BEC59468}"/>
    <dgm:cxn modelId="{A4C17673-4644-4E7A-9C9B-5A9A8D06B69F}" type="presOf" srcId="{DF9A0252-DD8F-4375-8CC9-172294685EFA}" destId="{7BFEB9D1-E714-40AF-80EE-DA811E4500EF}" srcOrd="0" destOrd="0" presId="urn:microsoft.com/office/officeart/2005/8/layout/vList4"/>
    <dgm:cxn modelId="{9EF886A5-40DB-456A-8289-CD14544E9EAB}" type="presOf" srcId="{14488618-F127-4477-B84B-EF8FE142D839}" destId="{06895BA2-7923-4F8B-B394-30C9CAD2F80C}" srcOrd="1" destOrd="2" presId="urn:microsoft.com/office/officeart/2005/8/layout/vList4"/>
    <dgm:cxn modelId="{DFC43EFB-65B6-4DEE-BF65-369F2F320FBD}" srcId="{1EDAB659-2A1E-4DB4-8131-066A23B6C45A}" destId="{A9B614BC-9EC4-44BA-A5C4-5E8F1731F54C}" srcOrd="0" destOrd="0" parTransId="{BD51461E-7B92-499C-9016-E7282EA018C7}" sibTransId="{AA89CCAD-CB17-4C4A-8330-0860BADF164D}"/>
    <dgm:cxn modelId="{3957E6B0-3CBA-452D-9CF5-2E55DEAAA2E8}" srcId="{1EDAB659-2A1E-4DB4-8131-066A23B6C45A}" destId="{2F5B1F69-C1B9-4587-9093-4947274C22C8}" srcOrd="4" destOrd="0" parTransId="{A3F9BF48-05E0-47E4-AB97-8B0FFA3D7113}" sibTransId="{C6E91AA4-7F2D-42EF-9164-123E84359B2E}"/>
    <dgm:cxn modelId="{304A7BB5-FD78-415A-A1FB-D05063AB9364}" type="presOf" srcId="{D4DE1285-F33C-4341-A877-F2B0B77A9583}" destId="{14FA7B0D-2C4C-4088-B2AB-35AF65331A5A}" srcOrd="0" destOrd="0" presId="urn:microsoft.com/office/officeart/2005/8/layout/vList4"/>
    <dgm:cxn modelId="{D737E46F-C484-4E48-B775-97AC7EA83142}" type="presOf" srcId="{E478C5B5-50B8-485A-8982-0BAB285093DC}" destId="{3C8144A4-9D36-46DA-B72B-762136199975}" srcOrd="1" destOrd="8" presId="urn:microsoft.com/office/officeart/2005/8/layout/vList4"/>
    <dgm:cxn modelId="{F5E8638D-9279-40AD-A8A7-F43FD6B2B556}" srcId="{DF9A0252-DD8F-4375-8CC9-172294685EFA}" destId="{9FC6C526-8511-4880-A7DD-035802EB85D7}" srcOrd="4" destOrd="0" parTransId="{E7A26DD2-5B0F-4C24-B04D-7D53F5D39EE0}" sibTransId="{02E4BD8D-A8EF-4825-AB3A-F482533FCEEB}"/>
    <dgm:cxn modelId="{B1B0284D-E3E6-42DA-B07C-6996FF82F40D}" type="presOf" srcId="{2F5B1F69-C1B9-4587-9093-4947274C22C8}" destId="{973A8CF9-736D-4027-A3FB-730AED79C25D}" srcOrd="0" destOrd="5" presId="urn:microsoft.com/office/officeart/2005/8/layout/vList4"/>
    <dgm:cxn modelId="{1AB78138-1760-4EF7-9829-70E515EC2F24}" type="presOf" srcId="{F90A07DC-E83B-4469-A69A-588BC0A5FCF2}" destId="{973A8CF9-736D-4027-A3FB-730AED79C25D}" srcOrd="0" destOrd="2" presId="urn:microsoft.com/office/officeart/2005/8/layout/vList4"/>
    <dgm:cxn modelId="{FD8D1E33-1F27-40B5-BF64-615625251276}" srcId="{DF9A0252-DD8F-4375-8CC9-172294685EFA}" destId="{DCC3A6D0-52ED-4CCA-9E91-2C16E1B8A020}" srcOrd="7" destOrd="0" parTransId="{FA5B8350-02A9-4F76-8C8B-635B12C68366}" sibTransId="{C51DD3CF-5AC5-4413-91C2-23B99E12DC0B}"/>
    <dgm:cxn modelId="{B021F65D-018C-4C5A-A2C7-1B12FC1F06D9}" type="presOf" srcId="{A1E3C742-83DC-410F-9A03-2C6FB8259113}" destId="{06895BA2-7923-4F8B-B394-30C9CAD2F80C}" srcOrd="1" destOrd="9" presId="urn:microsoft.com/office/officeart/2005/8/layout/vList4"/>
    <dgm:cxn modelId="{1ABFCF75-131A-4C33-84E5-285B662D53DF}" type="presOf" srcId="{A9B614BC-9EC4-44BA-A5C4-5E8F1731F54C}" destId="{973A8CF9-736D-4027-A3FB-730AED79C25D}" srcOrd="0" destOrd="1" presId="urn:microsoft.com/office/officeart/2005/8/layout/vList4"/>
    <dgm:cxn modelId="{78F7B59B-21AC-4B27-9834-B0E9428D28B4}" type="presOf" srcId="{E57C0113-203A-4BB9-A2AA-73F54E4BC86F}" destId="{06895BA2-7923-4F8B-B394-30C9CAD2F80C}" srcOrd="1" destOrd="3" presId="urn:microsoft.com/office/officeart/2005/8/layout/vList4"/>
    <dgm:cxn modelId="{245F2B71-C33B-4BC8-B007-17B7A73D63C4}" type="presOf" srcId="{BBB23963-475A-4E31-BDCE-9C3C3B4E5B5C}" destId="{3C8144A4-9D36-46DA-B72B-762136199975}" srcOrd="1" destOrd="4" presId="urn:microsoft.com/office/officeart/2005/8/layout/vList4"/>
    <dgm:cxn modelId="{E5809AE0-E6BA-420E-85BD-422838E8118B}" type="presOf" srcId="{72F49CF3-3521-4FCA-AA53-CECA3BC4E193}" destId="{973A8CF9-736D-4027-A3FB-730AED79C25D}" srcOrd="0" destOrd="6" presId="urn:microsoft.com/office/officeart/2005/8/layout/vList4"/>
    <dgm:cxn modelId="{BB8AE2F1-9452-4BFC-A6F0-9FA455978F61}" type="presOf" srcId="{1EDAB659-2A1E-4DB4-8131-066A23B6C45A}" destId="{3C8144A4-9D36-46DA-B72B-762136199975}" srcOrd="1" destOrd="0" presId="urn:microsoft.com/office/officeart/2005/8/layout/vList4"/>
    <dgm:cxn modelId="{6265115F-DDCF-44FD-B6ED-D76E7BEC8695}" srcId="{1EDAB659-2A1E-4DB4-8131-066A23B6C45A}" destId="{F90A07DC-E83B-4469-A69A-588BC0A5FCF2}" srcOrd="1" destOrd="0" parTransId="{F0040FDF-237B-4BA0-B88D-2509EA7A961E}" sibTransId="{B36EB19B-511C-475B-A438-D59484DBA20E}"/>
    <dgm:cxn modelId="{58DA8830-66CB-4701-8239-C94C29533596}" srcId="{DF9A0252-DD8F-4375-8CC9-172294685EFA}" destId="{14488618-F127-4477-B84B-EF8FE142D839}" srcOrd="1" destOrd="0" parTransId="{64881C1A-7E5D-4E54-B90D-54C1C667AB0A}" sibTransId="{1BB121D3-F23B-45A2-925A-71EA1EB66CCA}"/>
    <dgm:cxn modelId="{C5CCEA67-4C0E-42C5-8088-33E9C40585F5}" type="presOf" srcId="{F0E9F924-9C16-4ABB-9F43-F780F464A264}" destId="{06895BA2-7923-4F8B-B394-30C9CAD2F80C}" srcOrd="1" destOrd="7" presId="urn:microsoft.com/office/officeart/2005/8/layout/vList4"/>
    <dgm:cxn modelId="{D1DBFE5F-01D2-4D6F-BA9B-5FF8D46142F9}" type="presOf" srcId="{BBB23963-475A-4E31-BDCE-9C3C3B4E5B5C}" destId="{973A8CF9-736D-4027-A3FB-730AED79C25D}" srcOrd="0" destOrd="4" presId="urn:microsoft.com/office/officeart/2005/8/layout/vList4"/>
    <dgm:cxn modelId="{D3FC9808-2AE6-4527-84AE-CB7BFEA583CB}" type="presOf" srcId="{A476476B-ED6D-41BA-8061-04AF6F11D382}" destId="{7BFEB9D1-E714-40AF-80EE-DA811E4500EF}" srcOrd="0" destOrd="1" presId="urn:microsoft.com/office/officeart/2005/8/layout/vList4"/>
    <dgm:cxn modelId="{771F5542-C536-473B-9E4D-DFC7D141A7F5}" type="presOf" srcId="{F90A07DC-E83B-4469-A69A-588BC0A5FCF2}" destId="{3C8144A4-9D36-46DA-B72B-762136199975}" srcOrd="1" destOrd="2" presId="urn:microsoft.com/office/officeart/2005/8/layout/vList4"/>
    <dgm:cxn modelId="{64C3A912-9605-4165-8159-835EB1457AC2}" type="presParOf" srcId="{14FA7B0D-2C4C-4088-B2AB-35AF65331A5A}" destId="{C2CC5B68-657F-4DC2-8CAE-EAF071AFB766}" srcOrd="0" destOrd="0" presId="urn:microsoft.com/office/officeart/2005/8/layout/vList4"/>
    <dgm:cxn modelId="{F4B1495C-69F8-4230-A7A6-F7AC599B7FD5}" type="presParOf" srcId="{C2CC5B68-657F-4DC2-8CAE-EAF071AFB766}" destId="{973A8CF9-736D-4027-A3FB-730AED79C25D}" srcOrd="0" destOrd="0" presId="urn:microsoft.com/office/officeart/2005/8/layout/vList4"/>
    <dgm:cxn modelId="{75784E1D-5E0D-4B14-A087-9E61250EBA92}" type="presParOf" srcId="{C2CC5B68-657F-4DC2-8CAE-EAF071AFB766}" destId="{44D33A02-DF3A-452A-8AB5-7F782D4038DF}" srcOrd="1" destOrd="0" presId="urn:microsoft.com/office/officeart/2005/8/layout/vList4"/>
    <dgm:cxn modelId="{C99C04AC-AFAC-40A9-87EA-A3BD1C331C93}" type="presParOf" srcId="{C2CC5B68-657F-4DC2-8CAE-EAF071AFB766}" destId="{3C8144A4-9D36-46DA-B72B-762136199975}" srcOrd="2" destOrd="0" presId="urn:microsoft.com/office/officeart/2005/8/layout/vList4"/>
    <dgm:cxn modelId="{DB634EE6-38E0-496A-9C41-465C4D99761F}" type="presParOf" srcId="{14FA7B0D-2C4C-4088-B2AB-35AF65331A5A}" destId="{31E15B14-C9ED-41EF-9018-6E9AB35D284D}" srcOrd="1" destOrd="0" presId="urn:microsoft.com/office/officeart/2005/8/layout/vList4"/>
    <dgm:cxn modelId="{32531AF4-BDC5-4250-AC3E-F8DE14563A2F}" type="presParOf" srcId="{14FA7B0D-2C4C-4088-B2AB-35AF65331A5A}" destId="{6C16E72C-50A4-4765-8014-FD85A4029060}" srcOrd="2" destOrd="0" presId="urn:microsoft.com/office/officeart/2005/8/layout/vList4"/>
    <dgm:cxn modelId="{3DF65C46-F2E7-4A68-9A7F-41021A04B359}" type="presParOf" srcId="{6C16E72C-50A4-4765-8014-FD85A4029060}" destId="{7BFEB9D1-E714-40AF-80EE-DA811E4500EF}" srcOrd="0" destOrd="0" presId="urn:microsoft.com/office/officeart/2005/8/layout/vList4"/>
    <dgm:cxn modelId="{24F0FA8E-BF41-40F2-81EA-F28E466DB485}" type="presParOf" srcId="{6C16E72C-50A4-4765-8014-FD85A4029060}" destId="{C7D62BF0-5BAC-4731-922C-96EBFBE321BE}" srcOrd="1" destOrd="0" presId="urn:microsoft.com/office/officeart/2005/8/layout/vList4"/>
    <dgm:cxn modelId="{B07C7684-2D51-4691-A365-7C18A8DEA47E}" type="presParOf" srcId="{6C16E72C-50A4-4765-8014-FD85A4029060}" destId="{06895BA2-7923-4F8B-B394-30C9CAD2F80C}"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1A8489-6FB7-4441-B07D-A138027CF09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B024097-74BE-4278-8FAA-D87393248EE3}">
      <dgm:prSet phldrT="[Text]"/>
      <dgm:spPr/>
      <dgm:t>
        <a:bodyPr/>
        <a:lstStyle/>
        <a:p>
          <a:r>
            <a:rPr lang="en-US" b="1" dirty="0" smtClean="0"/>
            <a:t>Space/Ether</a:t>
          </a:r>
          <a:r>
            <a:rPr lang="en-US" dirty="0" smtClean="0"/>
            <a:t>			(Akasha)</a:t>
          </a:r>
          <a:endParaRPr lang="en-US" dirty="0"/>
        </a:p>
      </dgm:t>
    </dgm:pt>
    <dgm:pt modelId="{5D6277C3-F866-474C-B6D2-20FDCC0601EB}" type="parTrans" cxnId="{EA45DB0C-B9AD-46B8-8030-EC83D42664D0}">
      <dgm:prSet/>
      <dgm:spPr/>
      <dgm:t>
        <a:bodyPr/>
        <a:lstStyle/>
        <a:p>
          <a:endParaRPr lang="en-US"/>
        </a:p>
      </dgm:t>
    </dgm:pt>
    <dgm:pt modelId="{E53CC527-2951-4FD0-A37D-F8FC89A10B8B}" type="sibTrans" cxnId="{EA45DB0C-B9AD-46B8-8030-EC83D42664D0}">
      <dgm:prSet/>
      <dgm:spPr/>
      <dgm:t>
        <a:bodyPr/>
        <a:lstStyle/>
        <a:p>
          <a:endParaRPr lang="en-US"/>
        </a:p>
      </dgm:t>
    </dgm:pt>
    <dgm:pt modelId="{CDA1DF3D-5C69-4657-9D62-7F38449960D9}">
      <dgm:prSet phldrT="[Text]"/>
      <dgm:spPr/>
      <dgm:t>
        <a:bodyPr/>
        <a:lstStyle/>
        <a:p>
          <a:r>
            <a:rPr lang="en-US" dirty="0" smtClean="0"/>
            <a:t>Subtle,  Soft,  Clear,  Smooth,  Expanding</a:t>
          </a:r>
          <a:endParaRPr lang="en-US" dirty="0"/>
        </a:p>
      </dgm:t>
    </dgm:pt>
    <dgm:pt modelId="{B6DF9361-7963-4BC9-9C31-6BA1651119AE}" type="parTrans" cxnId="{4C548328-7BF7-4776-A03C-57B1076549F9}">
      <dgm:prSet/>
      <dgm:spPr/>
      <dgm:t>
        <a:bodyPr/>
        <a:lstStyle/>
        <a:p>
          <a:endParaRPr lang="en-US"/>
        </a:p>
      </dgm:t>
    </dgm:pt>
    <dgm:pt modelId="{53270724-7FA4-4A8A-99B7-A080BE485356}" type="sibTrans" cxnId="{4C548328-7BF7-4776-A03C-57B1076549F9}">
      <dgm:prSet/>
      <dgm:spPr/>
      <dgm:t>
        <a:bodyPr/>
        <a:lstStyle/>
        <a:p>
          <a:endParaRPr lang="en-US"/>
        </a:p>
      </dgm:t>
    </dgm:pt>
    <dgm:pt modelId="{9478E595-93FA-4224-98D6-74C756900119}">
      <dgm:prSet phldrT="[Text]"/>
      <dgm:spPr/>
      <dgm:t>
        <a:bodyPr/>
        <a:lstStyle/>
        <a:p>
          <a:r>
            <a:rPr lang="en-US" dirty="0" smtClean="0"/>
            <a:t>Quality: non-resistance			Sense: Sound</a:t>
          </a:r>
          <a:endParaRPr lang="en-US" dirty="0"/>
        </a:p>
      </dgm:t>
    </dgm:pt>
    <dgm:pt modelId="{04DFC5B7-7B88-4F0F-91DC-9AE8B020107B}" type="parTrans" cxnId="{A3A6C039-FD0A-4544-A403-D1E37AE97943}">
      <dgm:prSet/>
      <dgm:spPr/>
      <dgm:t>
        <a:bodyPr/>
        <a:lstStyle/>
        <a:p>
          <a:endParaRPr lang="en-US"/>
        </a:p>
      </dgm:t>
    </dgm:pt>
    <dgm:pt modelId="{5F5126FB-F4B3-44C5-A304-F7239A09C9F9}" type="sibTrans" cxnId="{A3A6C039-FD0A-4544-A403-D1E37AE97943}">
      <dgm:prSet/>
      <dgm:spPr/>
      <dgm:t>
        <a:bodyPr/>
        <a:lstStyle/>
        <a:p>
          <a:endParaRPr lang="en-US"/>
        </a:p>
      </dgm:t>
    </dgm:pt>
    <dgm:pt modelId="{C7AB4F5D-6CFC-4F21-B556-9AB61B9102DA}">
      <dgm:prSet phldrT="[Text]"/>
      <dgm:spPr/>
      <dgm:t>
        <a:bodyPr/>
        <a:lstStyle/>
        <a:p>
          <a:r>
            <a:rPr lang="en-US" b="1" dirty="0" smtClean="0"/>
            <a:t>Air</a:t>
          </a:r>
          <a:r>
            <a:rPr lang="en-US" dirty="0" smtClean="0"/>
            <a:t>				(Vayu)</a:t>
          </a:r>
          <a:endParaRPr lang="en-US" dirty="0"/>
        </a:p>
      </dgm:t>
    </dgm:pt>
    <dgm:pt modelId="{B2E65CA7-0256-4D04-89B8-9D9B72D47195}" type="parTrans" cxnId="{4802EF0B-E981-444D-A745-3D380C9980AE}">
      <dgm:prSet/>
      <dgm:spPr/>
      <dgm:t>
        <a:bodyPr/>
        <a:lstStyle/>
        <a:p>
          <a:endParaRPr lang="en-US"/>
        </a:p>
      </dgm:t>
    </dgm:pt>
    <dgm:pt modelId="{64D9AD75-3C01-46CA-A80E-4E8664FD99D7}" type="sibTrans" cxnId="{4802EF0B-E981-444D-A745-3D380C9980AE}">
      <dgm:prSet/>
      <dgm:spPr/>
      <dgm:t>
        <a:bodyPr/>
        <a:lstStyle/>
        <a:p>
          <a:endParaRPr lang="en-US"/>
        </a:p>
      </dgm:t>
    </dgm:pt>
    <dgm:pt modelId="{1AC1214B-9DF6-44BD-813F-E340CA044701}">
      <dgm:prSet phldrT="[Text]"/>
      <dgm:spPr/>
      <dgm:t>
        <a:bodyPr/>
        <a:lstStyle/>
        <a:p>
          <a:r>
            <a:rPr lang="en-US" dirty="0" smtClean="0"/>
            <a:t>Rough, Dry, Light, Cold, Mobile</a:t>
          </a:r>
          <a:endParaRPr lang="en-US" dirty="0"/>
        </a:p>
      </dgm:t>
    </dgm:pt>
    <dgm:pt modelId="{3CF1AF19-6E61-44D4-92F5-06075CBDD851}" type="parTrans" cxnId="{5B815EF2-D3EE-44D6-835C-CB20AFBB314C}">
      <dgm:prSet/>
      <dgm:spPr/>
      <dgm:t>
        <a:bodyPr/>
        <a:lstStyle/>
        <a:p>
          <a:endParaRPr lang="en-US"/>
        </a:p>
      </dgm:t>
    </dgm:pt>
    <dgm:pt modelId="{700D6CCA-C815-4E01-8A5F-5522B828D839}" type="sibTrans" cxnId="{5B815EF2-D3EE-44D6-835C-CB20AFBB314C}">
      <dgm:prSet/>
      <dgm:spPr/>
      <dgm:t>
        <a:bodyPr/>
        <a:lstStyle/>
        <a:p>
          <a:endParaRPr lang="en-US"/>
        </a:p>
      </dgm:t>
    </dgm:pt>
    <dgm:pt modelId="{57512700-8A61-4BDA-9E5C-4E33494584C4}">
      <dgm:prSet phldrT="[Text]"/>
      <dgm:spPr/>
      <dgm:t>
        <a:bodyPr/>
        <a:lstStyle/>
        <a:p>
          <a:r>
            <a:rPr lang="en-US" dirty="0" smtClean="0"/>
            <a:t>Quality: movement			Sense: Touch</a:t>
          </a:r>
          <a:endParaRPr lang="en-US" dirty="0"/>
        </a:p>
      </dgm:t>
    </dgm:pt>
    <dgm:pt modelId="{54D6AA81-5C3F-4CD6-8C42-E31E98B89428}" type="parTrans" cxnId="{5A782588-2443-4069-81E7-F71DB5995FC8}">
      <dgm:prSet/>
      <dgm:spPr/>
      <dgm:t>
        <a:bodyPr/>
        <a:lstStyle/>
        <a:p>
          <a:endParaRPr lang="en-US"/>
        </a:p>
      </dgm:t>
    </dgm:pt>
    <dgm:pt modelId="{EE2C35B3-0FF5-43EE-B403-62AB98121B60}" type="sibTrans" cxnId="{5A782588-2443-4069-81E7-F71DB5995FC8}">
      <dgm:prSet/>
      <dgm:spPr/>
      <dgm:t>
        <a:bodyPr/>
        <a:lstStyle/>
        <a:p>
          <a:endParaRPr lang="en-US"/>
        </a:p>
      </dgm:t>
    </dgm:pt>
    <dgm:pt modelId="{EB4DE04F-2B84-4AE4-8702-96407D24A693}">
      <dgm:prSet phldrT="[Text]"/>
      <dgm:spPr/>
      <dgm:t>
        <a:bodyPr/>
        <a:lstStyle/>
        <a:p>
          <a:r>
            <a:rPr lang="en-US" b="1" dirty="0" smtClean="0"/>
            <a:t>Fire</a:t>
          </a:r>
          <a:r>
            <a:rPr lang="en-US" dirty="0" smtClean="0"/>
            <a:t>				(Tejas)</a:t>
          </a:r>
          <a:endParaRPr lang="en-US" dirty="0"/>
        </a:p>
      </dgm:t>
    </dgm:pt>
    <dgm:pt modelId="{BE8AF4C6-6588-4321-9B63-CC900E9D690F}" type="parTrans" cxnId="{B0AF16DE-62B0-4ACB-8E2D-5FB3865152BF}">
      <dgm:prSet/>
      <dgm:spPr/>
      <dgm:t>
        <a:bodyPr/>
        <a:lstStyle/>
        <a:p>
          <a:endParaRPr lang="en-US"/>
        </a:p>
      </dgm:t>
    </dgm:pt>
    <dgm:pt modelId="{BCA7E2EB-B6E7-4CAE-A9F7-4711A4D1E296}" type="sibTrans" cxnId="{B0AF16DE-62B0-4ACB-8E2D-5FB3865152BF}">
      <dgm:prSet/>
      <dgm:spPr/>
      <dgm:t>
        <a:bodyPr/>
        <a:lstStyle/>
        <a:p>
          <a:endParaRPr lang="en-US"/>
        </a:p>
      </dgm:t>
    </dgm:pt>
    <dgm:pt modelId="{9774AA72-7B7C-4444-9CF0-2283939A0198}">
      <dgm:prSet phldrT="[Text]"/>
      <dgm:spPr/>
      <dgm:t>
        <a:bodyPr/>
        <a:lstStyle/>
        <a:p>
          <a:r>
            <a:rPr lang="en-US" dirty="0" smtClean="0"/>
            <a:t>Hot, Sharp</a:t>
          </a:r>
          <a:endParaRPr lang="en-US" dirty="0"/>
        </a:p>
      </dgm:t>
    </dgm:pt>
    <dgm:pt modelId="{EAEB971D-0A9B-469B-9829-82F1D3F0F7FE}" type="parTrans" cxnId="{21E18916-1CEC-4A09-AB52-8CED42E5BB5A}">
      <dgm:prSet/>
      <dgm:spPr/>
      <dgm:t>
        <a:bodyPr/>
        <a:lstStyle/>
        <a:p>
          <a:endParaRPr lang="en-US"/>
        </a:p>
      </dgm:t>
    </dgm:pt>
    <dgm:pt modelId="{9B747B48-6007-4D09-A153-C3E95E219CCA}" type="sibTrans" cxnId="{21E18916-1CEC-4A09-AB52-8CED42E5BB5A}">
      <dgm:prSet/>
      <dgm:spPr/>
      <dgm:t>
        <a:bodyPr/>
        <a:lstStyle/>
        <a:p>
          <a:endParaRPr lang="en-US"/>
        </a:p>
      </dgm:t>
    </dgm:pt>
    <dgm:pt modelId="{679CC5D4-21D8-4015-8188-B1DA9AF21C4C}">
      <dgm:prSet phldrT="[Text]"/>
      <dgm:spPr/>
      <dgm:t>
        <a:bodyPr/>
        <a:lstStyle/>
        <a:p>
          <a:r>
            <a:rPr lang="en-US" dirty="0" smtClean="0"/>
            <a:t>Quality: Conversion, Illumination	Sense: Sight</a:t>
          </a:r>
          <a:endParaRPr lang="en-US" dirty="0"/>
        </a:p>
      </dgm:t>
    </dgm:pt>
    <dgm:pt modelId="{10AEB0B6-B95F-48C0-BA46-3F5A1EFAC1A3}" type="parTrans" cxnId="{9D6C2A0F-C7C9-42DA-AEF9-A2229059FBA0}">
      <dgm:prSet/>
      <dgm:spPr/>
      <dgm:t>
        <a:bodyPr/>
        <a:lstStyle/>
        <a:p>
          <a:endParaRPr lang="en-US"/>
        </a:p>
      </dgm:t>
    </dgm:pt>
    <dgm:pt modelId="{6FEB3573-B67A-4219-9D19-9522A5BB53D3}" type="sibTrans" cxnId="{9D6C2A0F-C7C9-42DA-AEF9-A2229059FBA0}">
      <dgm:prSet/>
      <dgm:spPr/>
      <dgm:t>
        <a:bodyPr/>
        <a:lstStyle/>
        <a:p>
          <a:endParaRPr lang="en-US"/>
        </a:p>
      </dgm:t>
    </dgm:pt>
    <dgm:pt modelId="{D9AE84A0-88D6-4EBD-9C37-B1383875CB96}">
      <dgm:prSet/>
      <dgm:spPr/>
      <dgm:t>
        <a:bodyPr/>
        <a:lstStyle/>
        <a:p>
          <a:r>
            <a:rPr lang="en-US" b="1" dirty="0" smtClean="0"/>
            <a:t>Water</a:t>
          </a:r>
          <a:r>
            <a:rPr lang="en-US" dirty="0" smtClean="0"/>
            <a:t> 				(Aap)</a:t>
          </a:r>
          <a:endParaRPr lang="en-US" dirty="0"/>
        </a:p>
      </dgm:t>
    </dgm:pt>
    <dgm:pt modelId="{47142A1A-467A-421F-8F85-E512580C8AEC}" type="parTrans" cxnId="{3ECA731E-8C75-458D-BCC0-2B94C43C7D14}">
      <dgm:prSet/>
      <dgm:spPr/>
      <dgm:t>
        <a:bodyPr/>
        <a:lstStyle/>
        <a:p>
          <a:endParaRPr lang="en-US"/>
        </a:p>
      </dgm:t>
    </dgm:pt>
    <dgm:pt modelId="{6261AFD2-EC6C-401D-90E1-664FA7669771}" type="sibTrans" cxnId="{3ECA731E-8C75-458D-BCC0-2B94C43C7D14}">
      <dgm:prSet/>
      <dgm:spPr/>
      <dgm:t>
        <a:bodyPr/>
        <a:lstStyle/>
        <a:p>
          <a:endParaRPr lang="en-US"/>
        </a:p>
      </dgm:t>
    </dgm:pt>
    <dgm:pt modelId="{38184761-88EF-448B-B64E-A09A79DCC3E6}">
      <dgm:prSet/>
      <dgm:spPr/>
      <dgm:t>
        <a:bodyPr/>
        <a:lstStyle/>
        <a:p>
          <a:r>
            <a:rPr lang="en-US" dirty="0" smtClean="0"/>
            <a:t>Flowing, Wet, Dull, Soft, Cloudy</a:t>
          </a:r>
          <a:endParaRPr lang="en-US" dirty="0"/>
        </a:p>
      </dgm:t>
    </dgm:pt>
    <dgm:pt modelId="{870EC68C-8FC3-4966-816F-27DDE6BE8AAF}" type="sibTrans" cxnId="{BCA988F5-06E6-4C8F-94C0-598CDE49B997}">
      <dgm:prSet/>
      <dgm:spPr/>
      <dgm:t>
        <a:bodyPr/>
        <a:lstStyle/>
        <a:p>
          <a:endParaRPr lang="en-US"/>
        </a:p>
      </dgm:t>
    </dgm:pt>
    <dgm:pt modelId="{F447D6E4-80B8-48DD-BAE1-70341C081F39}" type="parTrans" cxnId="{BCA988F5-06E6-4C8F-94C0-598CDE49B997}">
      <dgm:prSet/>
      <dgm:spPr/>
      <dgm:t>
        <a:bodyPr/>
        <a:lstStyle/>
        <a:p>
          <a:endParaRPr lang="en-US"/>
        </a:p>
      </dgm:t>
    </dgm:pt>
    <dgm:pt modelId="{AAF1613D-38B5-45A2-BE9F-AAC2361BEF56}">
      <dgm:prSet/>
      <dgm:spPr/>
      <dgm:t>
        <a:bodyPr/>
        <a:lstStyle/>
        <a:p>
          <a:r>
            <a:rPr lang="en-US" dirty="0" smtClean="0"/>
            <a:t>Quality: Cohesion  			Sense: Taste</a:t>
          </a:r>
          <a:endParaRPr lang="en-US" dirty="0"/>
        </a:p>
      </dgm:t>
    </dgm:pt>
    <dgm:pt modelId="{7DE6B042-79E1-4F9F-85E7-4F2C88C6BEE3}" type="parTrans" cxnId="{D848F6A1-2B05-42F3-A863-AA009A1C6EF0}">
      <dgm:prSet/>
      <dgm:spPr/>
      <dgm:t>
        <a:bodyPr/>
        <a:lstStyle/>
        <a:p>
          <a:endParaRPr lang="en-US"/>
        </a:p>
      </dgm:t>
    </dgm:pt>
    <dgm:pt modelId="{238318CE-CE26-424A-B683-CB146BDDC669}" type="sibTrans" cxnId="{D848F6A1-2B05-42F3-A863-AA009A1C6EF0}">
      <dgm:prSet/>
      <dgm:spPr/>
      <dgm:t>
        <a:bodyPr/>
        <a:lstStyle/>
        <a:p>
          <a:endParaRPr lang="en-US"/>
        </a:p>
      </dgm:t>
    </dgm:pt>
    <dgm:pt modelId="{45069359-2405-43B4-B8A0-667D80AB22F4}">
      <dgm:prSet/>
      <dgm:spPr/>
      <dgm:t>
        <a:bodyPr/>
        <a:lstStyle/>
        <a:p>
          <a:r>
            <a:rPr lang="en-US" b="1" dirty="0" smtClean="0"/>
            <a:t>Earth</a:t>
          </a:r>
          <a:r>
            <a:rPr lang="en-US" dirty="0" smtClean="0"/>
            <a:t>  				(Prithi)</a:t>
          </a:r>
          <a:endParaRPr lang="en-US" dirty="0"/>
        </a:p>
      </dgm:t>
    </dgm:pt>
    <dgm:pt modelId="{4FBDC17C-4C17-49E3-9B26-EC5A2315407A}" type="parTrans" cxnId="{36535160-3F88-4E2B-8B47-82C5A68715DA}">
      <dgm:prSet/>
      <dgm:spPr/>
      <dgm:t>
        <a:bodyPr/>
        <a:lstStyle/>
        <a:p>
          <a:endParaRPr lang="en-US"/>
        </a:p>
      </dgm:t>
    </dgm:pt>
    <dgm:pt modelId="{D654E1F3-EC88-4DD5-9139-4DE6F19FBFEE}" type="sibTrans" cxnId="{36535160-3F88-4E2B-8B47-82C5A68715DA}">
      <dgm:prSet/>
      <dgm:spPr/>
      <dgm:t>
        <a:bodyPr/>
        <a:lstStyle/>
        <a:p>
          <a:endParaRPr lang="en-US"/>
        </a:p>
      </dgm:t>
    </dgm:pt>
    <dgm:pt modelId="{987A76BD-0719-479F-9987-1E6A445756F3}">
      <dgm:prSet/>
      <dgm:spPr/>
      <dgm:t>
        <a:bodyPr/>
        <a:lstStyle/>
        <a:p>
          <a:r>
            <a:rPr lang="en-US" dirty="0" smtClean="0"/>
            <a:t>Gross, Heavy, Static, Hard, Dense</a:t>
          </a:r>
          <a:endParaRPr lang="en-US" dirty="0"/>
        </a:p>
      </dgm:t>
    </dgm:pt>
    <dgm:pt modelId="{DCDDE89B-BD6F-4582-B9C0-54B902E8731E}" type="parTrans" cxnId="{79409B6B-DDBC-49AA-9B3E-8D3560C4DC00}">
      <dgm:prSet/>
      <dgm:spPr/>
      <dgm:t>
        <a:bodyPr/>
        <a:lstStyle/>
        <a:p>
          <a:endParaRPr lang="en-US"/>
        </a:p>
      </dgm:t>
    </dgm:pt>
    <dgm:pt modelId="{6F8C26D6-A7B5-458B-9E48-F9D1AD8FC43D}" type="sibTrans" cxnId="{79409B6B-DDBC-49AA-9B3E-8D3560C4DC00}">
      <dgm:prSet/>
      <dgm:spPr/>
      <dgm:t>
        <a:bodyPr/>
        <a:lstStyle/>
        <a:p>
          <a:endParaRPr lang="en-US"/>
        </a:p>
      </dgm:t>
    </dgm:pt>
    <dgm:pt modelId="{4B754472-788B-43BF-A269-0D8DCF163C49}">
      <dgm:prSet/>
      <dgm:spPr/>
      <dgm:t>
        <a:bodyPr/>
        <a:lstStyle/>
        <a:p>
          <a:r>
            <a:rPr lang="en-US" dirty="0" smtClean="0"/>
            <a:t>Quality: Stability 			Sense: Smell</a:t>
          </a:r>
          <a:endParaRPr lang="en-US" dirty="0"/>
        </a:p>
      </dgm:t>
    </dgm:pt>
    <dgm:pt modelId="{D5E758D8-98F3-4AA2-A88A-8EB1386A72D0}" type="parTrans" cxnId="{FFF34B9A-3666-42E3-9871-A18663EBF5DC}">
      <dgm:prSet/>
      <dgm:spPr/>
      <dgm:t>
        <a:bodyPr/>
        <a:lstStyle/>
        <a:p>
          <a:endParaRPr lang="en-US"/>
        </a:p>
      </dgm:t>
    </dgm:pt>
    <dgm:pt modelId="{7AB3E20D-6F5A-4CA3-BE7A-5CE3768743C3}" type="sibTrans" cxnId="{FFF34B9A-3666-42E3-9871-A18663EBF5DC}">
      <dgm:prSet/>
      <dgm:spPr/>
      <dgm:t>
        <a:bodyPr/>
        <a:lstStyle/>
        <a:p>
          <a:endParaRPr lang="en-US"/>
        </a:p>
      </dgm:t>
    </dgm:pt>
    <dgm:pt modelId="{E8084926-BBB3-4F2E-83FA-DC7053F82EE8}" type="pres">
      <dgm:prSet presAssocID="{EA1A8489-6FB7-4441-B07D-A138027CF097}" presName="linear" presStyleCnt="0">
        <dgm:presLayoutVars>
          <dgm:dir/>
          <dgm:resizeHandles val="exact"/>
        </dgm:presLayoutVars>
      </dgm:prSet>
      <dgm:spPr/>
      <dgm:t>
        <a:bodyPr/>
        <a:lstStyle/>
        <a:p>
          <a:endParaRPr lang="en-US"/>
        </a:p>
      </dgm:t>
    </dgm:pt>
    <dgm:pt modelId="{E3FBB67A-CA0C-4E35-B5F5-C28CE74EB3E0}" type="pres">
      <dgm:prSet presAssocID="{FB024097-74BE-4278-8FAA-D87393248EE3}" presName="comp" presStyleCnt="0"/>
      <dgm:spPr/>
    </dgm:pt>
    <dgm:pt modelId="{3201C90D-A3B7-4FC2-8C3A-A4CF0D6A1921}" type="pres">
      <dgm:prSet presAssocID="{FB024097-74BE-4278-8FAA-D87393248EE3}" presName="box" presStyleLbl="node1" presStyleIdx="0" presStyleCnt="5" custLinFactNeighborX="-444" custLinFactNeighborY="4811"/>
      <dgm:spPr/>
      <dgm:t>
        <a:bodyPr/>
        <a:lstStyle/>
        <a:p>
          <a:endParaRPr lang="en-US"/>
        </a:p>
      </dgm:t>
    </dgm:pt>
    <dgm:pt modelId="{704416C2-C2DF-4A19-83FA-00A9174B46B9}" type="pres">
      <dgm:prSet presAssocID="{FB024097-74BE-4278-8FAA-D87393248EE3}" presName="img" presStyleLbl="fgImgPlace1" presStyleIdx="0" presStyleCnt="5" custScaleX="104538" custScaleY="138474" custLinFactNeighborX="-5138" custLinFactNeighborY="398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4B8E61F6-E400-4633-AF4C-3E750650925D}" type="pres">
      <dgm:prSet presAssocID="{FB024097-74BE-4278-8FAA-D87393248EE3}" presName="text" presStyleLbl="node1" presStyleIdx="0" presStyleCnt="5">
        <dgm:presLayoutVars>
          <dgm:bulletEnabled val="1"/>
        </dgm:presLayoutVars>
      </dgm:prSet>
      <dgm:spPr/>
      <dgm:t>
        <a:bodyPr/>
        <a:lstStyle/>
        <a:p>
          <a:endParaRPr lang="en-US"/>
        </a:p>
      </dgm:t>
    </dgm:pt>
    <dgm:pt modelId="{D6700936-1756-41B7-91EF-94B678A279F1}" type="pres">
      <dgm:prSet presAssocID="{E53CC527-2951-4FD0-A37D-F8FC89A10B8B}" presName="spacer" presStyleCnt="0"/>
      <dgm:spPr/>
    </dgm:pt>
    <dgm:pt modelId="{ABC32B88-00AE-414B-AB03-C6F8542D59E3}" type="pres">
      <dgm:prSet presAssocID="{C7AB4F5D-6CFC-4F21-B556-9AB61B9102DA}" presName="comp" presStyleCnt="0"/>
      <dgm:spPr/>
    </dgm:pt>
    <dgm:pt modelId="{6C082953-9805-41AD-8D7A-07882FE198C3}" type="pres">
      <dgm:prSet presAssocID="{C7AB4F5D-6CFC-4F21-B556-9AB61B9102DA}" presName="box" presStyleLbl="node1" presStyleIdx="1" presStyleCnt="5"/>
      <dgm:spPr/>
      <dgm:t>
        <a:bodyPr/>
        <a:lstStyle/>
        <a:p>
          <a:endParaRPr lang="en-US"/>
        </a:p>
      </dgm:t>
    </dgm:pt>
    <dgm:pt modelId="{C13F5AEB-DE28-4793-8A63-93C3C1EB9F0C}" type="pres">
      <dgm:prSet presAssocID="{C7AB4F5D-6CFC-4F21-B556-9AB61B9102DA}" presName="img" presStyleLbl="fgImgPlace1" presStyleIdx="1" presStyleCnt="5" custScaleX="103666" custScaleY="136630" custLinFactNeighborX="-3554" custLinFactNeighborY="124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D253A5F7-6FE8-424D-96DA-FB4405EB4F50}" type="pres">
      <dgm:prSet presAssocID="{C7AB4F5D-6CFC-4F21-B556-9AB61B9102DA}" presName="text" presStyleLbl="node1" presStyleIdx="1" presStyleCnt="5">
        <dgm:presLayoutVars>
          <dgm:bulletEnabled val="1"/>
        </dgm:presLayoutVars>
      </dgm:prSet>
      <dgm:spPr/>
      <dgm:t>
        <a:bodyPr/>
        <a:lstStyle/>
        <a:p>
          <a:endParaRPr lang="en-US"/>
        </a:p>
      </dgm:t>
    </dgm:pt>
    <dgm:pt modelId="{0E0BD98D-395A-47BF-93B3-4C6CA2941676}" type="pres">
      <dgm:prSet presAssocID="{64D9AD75-3C01-46CA-A80E-4E8664FD99D7}" presName="spacer" presStyleCnt="0"/>
      <dgm:spPr/>
    </dgm:pt>
    <dgm:pt modelId="{5A4FEC4F-B6B9-48E0-AE90-AEC631EEC522}" type="pres">
      <dgm:prSet presAssocID="{EB4DE04F-2B84-4AE4-8702-96407D24A693}" presName="comp" presStyleCnt="0"/>
      <dgm:spPr/>
    </dgm:pt>
    <dgm:pt modelId="{886DC934-3154-4276-8B31-A043DEE5F6EF}" type="pres">
      <dgm:prSet presAssocID="{EB4DE04F-2B84-4AE4-8702-96407D24A693}" presName="box" presStyleLbl="node1" presStyleIdx="2" presStyleCnt="5"/>
      <dgm:spPr/>
      <dgm:t>
        <a:bodyPr/>
        <a:lstStyle/>
        <a:p>
          <a:endParaRPr lang="en-US"/>
        </a:p>
      </dgm:t>
    </dgm:pt>
    <dgm:pt modelId="{0A6758EF-4D90-4E0F-8F84-282BE2741671}" type="pres">
      <dgm:prSet presAssocID="{EB4DE04F-2B84-4AE4-8702-96407D24A693}" presName="img" presStyleLbl="fgImgPlace1" presStyleIdx="2" presStyleCnt="5" custScaleX="104733" custScaleY="135960" custLinFactNeighborX="-4265" custLinFactNeighborY="126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 r="-3000"/>
          </a:stretch>
        </a:blipFill>
      </dgm:spPr>
      <dgm:t>
        <a:bodyPr/>
        <a:lstStyle/>
        <a:p>
          <a:endParaRPr lang="en-US"/>
        </a:p>
      </dgm:t>
    </dgm:pt>
    <dgm:pt modelId="{84742E2D-3723-4339-A6B5-3DB4482BF0EC}" type="pres">
      <dgm:prSet presAssocID="{EB4DE04F-2B84-4AE4-8702-96407D24A693}" presName="text" presStyleLbl="node1" presStyleIdx="2" presStyleCnt="5">
        <dgm:presLayoutVars>
          <dgm:bulletEnabled val="1"/>
        </dgm:presLayoutVars>
      </dgm:prSet>
      <dgm:spPr/>
      <dgm:t>
        <a:bodyPr/>
        <a:lstStyle/>
        <a:p>
          <a:endParaRPr lang="en-US"/>
        </a:p>
      </dgm:t>
    </dgm:pt>
    <dgm:pt modelId="{25574587-A987-497C-9986-F90D20B4E420}" type="pres">
      <dgm:prSet presAssocID="{BCA7E2EB-B6E7-4CAE-A9F7-4711A4D1E296}" presName="spacer" presStyleCnt="0"/>
      <dgm:spPr/>
    </dgm:pt>
    <dgm:pt modelId="{358B0F27-8E24-4BEE-A133-FE0A02197B0E}" type="pres">
      <dgm:prSet presAssocID="{D9AE84A0-88D6-4EBD-9C37-B1383875CB96}" presName="comp" presStyleCnt="0"/>
      <dgm:spPr/>
    </dgm:pt>
    <dgm:pt modelId="{28EA37F0-7B7B-4723-A8DC-4887B10FADD8}" type="pres">
      <dgm:prSet presAssocID="{D9AE84A0-88D6-4EBD-9C37-B1383875CB96}" presName="box" presStyleLbl="node1" presStyleIdx="3" presStyleCnt="5" custLinFactNeighborX="2221" custLinFactNeighborY="1305"/>
      <dgm:spPr/>
      <dgm:t>
        <a:bodyPr/>
        <a:lstStyle/>
        <a:p>
          <a:endParaRPr lang="en-US"/>
        </a:p>
      </dgm:t>
    </dgm:pt>
    <dgm:pt modelId="{35DEF9AD-9E16-4320-B6EE-A35DA94B6180}" type="pres">
      <dgm:prSet presAssocID="{D9AE84A0-88D6-4EBD-9C37-B1383875CB96}" presName="img" presStyleLbl="fgImgPlace1" presStyleIdx="3" presStyleCnt="5" custScaleX="104239" custScaleY="136303" custLinFactNeighborX="-3554" custLinFactNeighborY="-130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4439E507-5210-43B6-9009-FA8DD8B1F4C7}" type="pres">
      <dgm:prSet presAssocID="{D9AE84A0-88D6-4EBD-9C37-B1383875CB96}" presName="text" presStyleLbl="node1" presStyleIdx="3" presStyleCnt="5">
        <dgm:presLayoutVars>
          <dgm:bulletEnabled val="1"/>
        </dgm:presLayoutVars>
      </dgm:prSet>
      <dgm:spPr/>
      <dgm:t>
        <a:bodyPr/>
        <a:lstStyle/>
        <a:p>
          <a:endParaRPr lang="en-US"/>
        </a:p>
      </dgm:t>
    </dgm:pt>
    <dgm:pt modelId="{825CC380-9B58-4F27-AF45-DE9F5D647A8E}" type="pres">
      <dgm:prSet presAssocID="{6261AFD2-EC6C-401D-90E1-664FA7669771}" presName="spacer" presStyleCnt="0"/>
      <dgm:spPr/>
    </dgm:pt>
    <dgm:pt modelId="{B9E62B9A-C0CE-4766-8383-A041139ED669}" type="pres">
      <dgm:prSet presAssocID="{45069359-2405-43B4-B8A0-667D80AB22F4}" presName="comp" presStyleCnt="0"/>
      <dgm:spPr/>
    </dgm:pt>
    <dgm:pt modelId="{A16D0482-9459-4BCA-B94B-D0A1F73CD1F6}" type="pres">
      <dgm:prSet presAssocID="{45069359-2405-43B4-B8A0-667D80AB22F4}" presName="box" presStyleLbl="node1" presStyleIdx="4" presStyleCnt="5"/>
      <dgm:spPr/>
      <dgm:t>
        <a:bodyPr/>
        <a:lstStyle/>
        <a:p>
          <a:endParaRPr lang="en-US"/>
        </a:p>
      </dgm:t>
    </dgm:pt>
    <dgm:pt modelId="{100E60D3-0EEE-4FC4-869A-3B14BFC15D38}" type="pres">
      <dgm:prSet presAssocID="{45069359-2405-43B4-B8A0-667D80AB22F4}" presName="img" presStyleLbl="fgImgPlace1" presStyleIdx="4" presStyleCnt="5" custScaleX="105891" custScaleY="140251" custLinFactNeighborX="-3751" custLinFactNeighborY="-152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2000" b="-12000"/>
          </a:stretch>
        </a:blipFill>
      </dgm:spPr>
      <dgm:t>
        <a:bodyPr/>
        <a:lstStyle/>
        <a:p>
          <a:endParaRPr lang="en-US"/>
        </a:p>
      </dgm:t>
    </dgm:pt>
    <dgm:pt modelId="{7FF7DFDE-4D97-4CF4-90E1-8141BF992263}" type="pres">
      <dgm:prSet presAssocID="{45069359-2405-43B4-B8A0-667D80AB22F4}" presName="text" presStyleLbl="node1" presStyleIdx="4" presStyleCnt="5">
        <dgm:presLayoutVars>
          <dgm:bulletEnabled val="1"/>
        </dgm:presLayoutVars>
      </dgm:prSet>
      <dgm:spPr/>
      <dgm:t>
        <a:bodyPr/>
        <a:lstStyle/>
        <a:p>
          <a:endParaRPr lang="en-US"/>
        </a:p>
      </dgm:t>
    </dgm:pt>
  </dgm:ptLst>
  <dgm:cxnLst>
    <dgm:cxn modelId="{5FD8455E-F5B6-408E-BC8A-13C03ECCB085}" type="presOf" srcId="{AAF1613D-38B5-45A2-BE9F-AAC2361BEF56}" destId="{28EA37F0-7B7B-4723-A8DC-4887B10FADD8}" srcOrd="0" destOrd="2" presId="urn:microsoft.com/office/officeart/2005/8/layout/vList4"/>
    <dgm:cxn modelId="{635CD505-F80B-4D72-8AC7-575E10ED4C88}" type="presOf" srcId="{9774AA72-7B7C-4444-9CF0-2283939A0198}" destId="{886DC934-3154-4276-8B31-A043DEE5F6EF}" srcOrd="0" destOrd="1" presId="urn:microsoft.com/office/officeart/2005/8/layout/vList4"/>
    <dgm:cxn modelId="{3ECA731E-8C75-458D-BCC0-2B94C43C7D14}" srcId="{EA1A8489-6FB7-4441-B07D-A138027CF097}" destId="{D9AE84A0-88D6-4EBD-9C37-B1383875CB96}" srcOrd="3" destOrd="0" parTransId="{47142A1A-467A-421F-8F85-E512580C8AEC}" sibTransId="{6261AFD2-EC6C-401D-90E1-664FA7669771}"/>
    <dgm:cxn modelId="{750C98A0-8B05-4288-851F-E5486E0F5CBD}" type="presOf" srcId="{987A76BD-0719-479F-9987-1E6A445756F3}" destId="{7FF7DFDE-4D97-4CF4-90E1-8141BF992263}" srcOrd="1" destOrd="1" presId="urn:microsoft.com/office/officeart/2005/8/layout/vList4"/>
    <dgm:cxn modelId="{BCA988F5-06E6-4C8F-94C0-598CDE49B997}" srcId="{D9AE84A0-88D6-4EBD-9C37-B1383875CB96}" destId="{38184761-88EF-448B-B64E-A09A79DCC3E6}" srcOrd="0" destOrd="0" parTransId="{F447D6E4-80B8-48DD-BAE1-70341C081F39}" sibTransId="{870EC68C-8FC3-4966-816F-27DDE6BE8AAF}"/>
    <dgm:cxn modelId="{F0EAFD96-2BD6-4E74-9856-7B24ACC3EB85}" type="presOf" srcId="{CDA1DF3D-5C69-4657-9D62-7F38449960D9}" destId="{4B8E61F6-E400-4633-AF4C-3E750650925D}" srcOrd="1" destOrd="1" presId="urn:microsoft.com/office/officeart/2005/8/layout/vList4"/>
    <dgm:cxn modelId="{5A782588-2443-4069-81E7-F71DB5995FC8}" srcId="{C7AB4F5D-6CFC-4F21-B556-9AB61B9102DA}" destId="{57512700-8A61-4BDA-9E5C-4E33494584C4}" srcOrd="1" destOrd="0" parTransId="{54D6AA81-5C3F-4CD6-8C42-E31E98B89428}" sibTransId="{EE2C35B3-0FF5-43EE-B403-62AB98121B60}"/>
    <dgm:cxn modelId="{B0AF16DE-62B0-4ACB-8E2D-5FB3865152BF}" srcId="{EA1A8489-6FB7-4441-B07D-A138027CF097}" destId="{EB4DE04F-2B84-4AE4-8702-96407D24A693}" srcOrd="2" destOrd="0" parTransId="{BE8AF4C6-6588-4321-9B63-CC900E9D690F}" sibTransId="{BCA7E2EB-B6E7-4CAE-A9F7-4711A4D1E296}"/>
    <dgm:cxn modelId="{37758033-147E-4C32-A23A-1D3740D0BD7C}" type="presOf" srcId="{38184761-88EF-448B-B64E-A09A79DCC3E6}" destId="{28EA37F0-7B7B-4723-A8DC-4887B10FADD8}" srcOrd="0" destOrd="1" presId="urn:microsoft.com/office/officeart/2005/8/layout/vList4"/>
    <dgm:cxn modelId="{36535160-3F88-4E2B-8B47-82C5A68715DA}" srcId="{EA1A8489-6FB7-4441-B07D-A138027CF097}" destId="{45069359-2405-43B4-B8A0-667D80AB22F4}" srcOrd="4" destOrd="0" parTransId="{4FBDC17C-4C17-49E3-9B26-EC5A2315407A}" sibTransId="{D654E1F3-EC88-4DD5-9139-4DE6F19FBFEE}"/>
    <dgm:cxn modelId="{5B815EF2-D3EE-44D6-835C-CB20AFBB314C}" srcId="{C7AB4F5D-6CFC-4F21-B556-9AB61B9102DA}" destId="{1AC1214B-9DF6-44BD-813F-E340CA044701}" srcOrd="0" destOrd="0" parTransId="{3CF1AF19-6E61-44D4-92F5-06075CBDD851}" sibTransId="{700D6CCA-C815-4E01-8A5F-5522B828D839}"/>
    <dgm:cxn modelId="{F93B414A-1E76-419F-9838-64511A501BF0}" type="presOf" srcId="{FB024097-74BE-4278-8FAA-D87393248EE3}" destId="{4B8E61F6-E400-4633-AF4C-3E750650925D}" srcOrd="1" destOrd="0" presId="urn:microsoft.com/office/officeart/2005/8/layout/vList4"/>
    <dgm:cxn modelId="{2F230353-67FE-4555-B403-725F2D658999}" type="presOf" srcId="{9478E595-93FA-4224-98D6-74C756900119}" destId="{4B8E61F6-E400-4633-AF4C-3E750650925D}" srcOrd="1" destOrd="2" presId="urn:microsoft.com/office/officeart/2005/8/layout/vList4"/>
    <dgm:cxn modelId="{68EF0CB5-6D5B-4EEE-8C96-513A5364DECD}" type="presOf" srcId="{679CC5D4-21D8-4015-8188-B1DA9AF21C4C}" destId="{84742E2D-3723-4339-A6B5-3DB4482BF0EC}" srcOrd="1" destOrd="2" presId="urn:microsoft.com/office/officeart/2005/8/layout/vList4"/>
    <dgm:cxn modelId="{AFECA562-D0B8-4DEC-809B-250F2A583F8E}" type="presOf" srcId="{FB024097-74BE-4278-8FAA-D87393248EE3}" destId="{3201C90D-A3B7-4FC2-8C3A-A4CF0D6A1921}" srcOrd="0" destOrd="0" presId="urn:microsoft.com/office/officeart/2005/8/layout/vList4"/>
    <dgm:cxn modelId="{F6B62FF4-641A-499B-B1BE-2F8D7D9730E5}" type="presOf" srcId="{1AC1214B-9DF6-44BD-813F-E340CA044701}" destId="{6C082953-9805-41AD-8D7A-07882FE198C3}" srcOrd="0" destOrd="1" presId="urn:microsoft.com/office/officeart/2005/8/layout/vList4"/>
    <dgm:cxn modelId="{B34BA825-CEF3-4479-B585-11D93BA9A9A6}" type="presOf" srcId="{C7AB4F5D-6CFC-4F21-B556-9AB61B9102DA}" destId="{D253A5F7-6FE8-424D-96DA-FB4405EB4F50}" srcOrd="1" destOrd="0" presId="urn:microsoft.com/office/officeart/2005/8/layout/vList4"/>
    <dgm:cxn modelId="{6D51834F-17E9-4191-AC53-0D97E607B82E}" type="presOf" srcId="{CDA1DF3D-5C69-4657-9D62-7F38449960D9}" destId="{3201C90D-A3B7-4FC2-8C3A-A4CF0D6A1921}" srcOrd="0" destOrd="1" presId="urn:microsoft.com/office/officeart/2005/8/layout/vList4"/>
    <dgm:cxn modelId="{4199F578-A75B-4EA4-B319-A9C1791AB395}" type="presOf" srcId="{AAF1613D-38B5-45A2-BE9F-AAC2361BEF56}" destId="{4439E507-5210-43B6-9009-FA8DD8B1F4C7}" srcOrd="1" destOrd="2" presId="urn:microsoft.com/office/officeart/2005/8/layout/vList4"/>
    <dgm:cxn modelId="{81C80FF3-A933-40E4-9D69-6468C1BBF8DB}" type="presOf" srcId="{D9AE84A0-88D6-4EBD-9C37-B1383875CB96}" destId="{28EA37F0-7B7B-4723-A8DC-4887B10FADD8}" srcOrd="0" destOrd="0" presId="urn:microsoft.com/office/officeart/2005/8/layout/vList4"/>
    <dgm:cxn modelId="{57A2A223-AEB4-432F-982B-059F34CD13BF}" type="presOf" srcId="{1AC1214B-9DF6-44BD-813F-E340CA044701}" destId="{D253A5F7-6FE8-424D-96DA-FB4405EB4F50}" srcOrd="1" destOrd="1" presId="urn:microsoft.com/office/officeart/2005/8/layout/vList4"/>
    <dgm:cxn modelId="{A6B1E732-8690-4B1E-BF8A-4B0F2520C24B}" type="presOf" srcId="{9774AA72-7B7C-4444-9CF0-2283939A0198}" destId="{84742E2D-3723-4339-A6B5-3DB4482BF0EC}" srcOrd="1" destOrd="1" presId="urn:microsoft.com/office/officeart/2005/8/layout/vList4"/>
    <dgm:cxn modelId="{F21FC96A-1337-40A5-B84E-D95CD0C15105}" type="presOf" srcId="{57512700-8A61-4BDA-9E5C-4E33494584C4}" destId="{6C082953-9805-41AD-8D7A-07882FE198C3}" srcOrd="0" destOrd="2" presId="urn:microsoft.com/office/officeart/2005/8/layout/vList4"/>
    <dgm:cxn modelId="{4802EF0B-E981-444D-A745-3D380C9980AE}" srcId="{EA1A8489-6FB7-4441-B07D-A138027CF097}" destId="{C7AB4F5D-6CFC-4F21-B556-9AB61B9102DA}" srcOrd="1" destOrd="0" parTransId="{B2E65CA7-0256-4D04-89B8-9D9B72D47195}" sibTransId="{64D9AD75-3C01-46CA-A80E-4E8664FD99D7}"/>
    <dgm:cxn modelId="{A3A6C039-FD0A-4544-A403-D1E37AE97943}" srcId="{FB024097-74BE-4278-8FAA-D87393248EE3}" destId="{9478E595-93FA-4224-98D6-74C756900119}" srcOrd="1" destOrd="0" parTransId="{04DFC5B7-7B88-4F0F-91DC-9AE8B020107B}" sibTransId="{5F5126FB-F4B3-44C5-A304-F7239A09C9F9}"/>
    <dgm:cxn modelId="{EB9753DB-954C-469C-A80B-DB374D5B06E9}" type="presOf" srcId="{EB4DE04F-2B84-4AE4-8702-96407D24A693}" destId="{84742E2D-3723-4339-A6B5-3DB4482BF0EC}" srcOrd="1" destOrd="0" presId="urn:microsoft.com/office/officeart/2005/8/layout/vList4"/>
    <dgm:cxn modelId="{6E802D3D-BDA1-4B3B-90D0-FE2C31B65021}" type="presOf" srcId="{9478E595-93FA-4224-98D6-74C756900119}" destId="{3201C90D-A3B7-4FC2-8C3A-A4CF0D6A1921}" srcOrd="0" destOrd="2" presId="urn:microsoft.com/office/officeart/2005/8/layout/vList4"/>
    <dgm:cxn modelId="{9D6C2A0F-C7C9-42DA-AEF9-A2229059FBA0}" srcId="{EB4DE04F-2B84-4AE4-8702-96407D24A693}" destId="{679CC5D4-21D8-4015-8188-B1DA9AF21C4C}" srcOrd="1" destOrd="0" parTransId="{10AEB0B6-B95F-48C0-BA46-3F5A1EFAC1A3}" sibTransId="{6FEB3573-B67A-4219-9D19-9522A5BB53D3}"/>
    <dgm:cxn modelId="{79409B6B-DDBC-49AA-9B3E-8D3560C4DC00}" srcId="{45069359-2405-43B4-B8A0-667D80AB22F4}" destId="{987A76BD-0719-479F-9987-1E6A445756F3}" srcOrd="0" destOrd="0" parTransId="{DCDDE89B-BD6F-4582-B9C0-54B902E8731E}" sibTransId="{6F8C26D6-A7B5-458B-9E48-F9D1AD8FC43D}"/>
    <dgm:cxn modelId="{F8628AD3-91D6-4324-AB40-C49F55B98041}" type="presOf" srcId="{45069359-2405-43B4-B8A0-667D80AB22F4}" destId="{7FF7DFDE-4D97-4CF4-90E1-8141BF992263}" srcOrd="1" destOrd="0" presId="urn:microsoft.com/office/officeart/2005/8/layout/vList4"/>
    <dgm:cxn modelId="{692970B5-3DDB-4360-9CDB-DE56823C3302}" type="presOf" srcId="{D9AE84A0-88D6-4EBD-9C37-B1383875CB96}" destId="{4439E507-5210-43B6-9009-FA8DD8B1F4C7}" srcOrd="1" destOrd="0" presId="urn:microsoft.com/office/officeart/2005/8/layout/vList4"/>
    <dgm:cxn modelId="{FABA2A0C-7389-4C77-B463-D02B465DD3DD}" type="presOf" srcId="{57512700-8A61-4BDA-9E5C-4E33494584C4}" destId="{D253A5F7-6FE8-424D-96DA-FB4405EB4F50}" srcOrd="1" destOrd="2" presId="urn:microsoft.com/office/officeart/2005/8/layout/vList4"/>
    <dgm:cxn modelId="{6CBF8667-EAC5-4AA7-BEF6-1A50557D80F1}" type="presOf" srcId="{4B754472-788B-43BF-A269-0D8DCF163C49}" destId="{A16D0482-9459-4BCA-B94B-D0A1F73CD1F6}" srcOrd="0" destOrd="2" presId="urn:microsoft.com/office/officeart/2005/8/layout/vList4"/>
    <dgm:cxn modelId="{FFF34B9A-3666-42E3-9871-A18663EBF5DC}" srcId="{45069359-2405-43B4-B8A0-667D80AB22F4}" destId="{4B754472-788B-43BF-A269-0D8DCF163C49}" srcOrd="1" destOrd="0" parTransId="{D5E758D8-98F3-4AA2-A88A-8EB1386A72D0}" sibTransId="{7AB3E20D-6F5A-4CA3-BE7A-5CE3768743C3}"/>
    <dgm:cxn modelId="{EA45DB0C-B9AD-46B8-8030-EC83D42664D0}" srcId="{EA1A8489-6FB7-4441-B07D-A138027CF097}" destId="{FB024097-74BE-4278-8FAA-D87393248EE3}" srcOrd="0" destOrd="0" parTransId="{5D6277C3-F866-474C-B6D2-20FDCC0601EB}" sibTransId="{E53CC527-2951-4FD0-A37D-F8FC89A10B8B}"/>
    <dgm:cxn modelId="{F7A0DE28-6483-4D29-9F03-22D9A83CE38F}" type="presOf" srcId="{45069359-2405-43B4-B8A0-667D80AB22F4}" destId="{A16D0482-9459-4BCA-B94B-D0A1F73CD1F6}" srcOrd="0" destOrd="0" presId="urn:microsoft.com/office/officeart/2005/8/layout/vList4"/>
    <dgm:cxn modelId="{4C548328-7BF7-4776-A03C-57B1076549F9}" srcId="{FB024097-74BE-4278-8FAA-D87393248EE3}" destId="{CDA1DF3D-5C69-4657-9D62-7F38449960D9}" srcOrd="0" destOrd="0" parTransId="{B6DF9361-7963-4BC9-9C31-6BA1651119AE}" sibTransId="{53270724-7FA4-4A8A-99B7-A080BE485356}"/>
    <dgm:cxn modelId="{D848F6A1-2B05-42F3-A863-AA009A1C6EF0}" srcId="{D9AE84A0-88D6-4EBD-9C37-B1383875CB96}" destId="{AAF1613D-38B5-45A2-BE9F-AAC2361BEF56}" srcOrd="1" destOrd="0" parTransId="{7DE6B042-79E1-4F9F-85E7-4F2C88C6BEE3}" sibTransId="{238318CE-CE26-424A-B683-CB146BDDC669}"/>
    <dgm:cxn modelId="{A0E0701D-85E2-47AE-8963-ED4083A36691}" type="presOf" srcId="{C7AB4F5D-6CFC-4F21-B556-9AB61B9102DA}" destId="{6C082953-9805-41AD-8D7A-07882FE198C3}" srcOrd="0" destOrd="0" presId="urn:microsoft.com/office/officeart/2005/8/layout/vList4"/>
    <dgm:cxn modelId="{21E18916-1CEC-4A09-AB52-8CED42E5BB5A}" srcId="{EB4DE04F-2B84-4AE4-8702-96407D24A693}" destId="{9774AA72-7B7C-4444-9CF0-2283939A0198}" srcOrd="0" destOrd="0" parTransId="{EAEB971D-0A9B-469B-9829-82F1D3F0F7FE}" sibTransId="{9B747B48-6007-4D09-A153-C3E95E219CCA}"/>
    <dgm:cxn modelId="{D58E84A2-05C7-4BB8-843C-132A383E818B}" type="presOf" srcId="{EA1A8489-6FB7-4441-B07D-A138027CF097}" destId="{E8084926-BBB3-4F2E-83FA-DC7053F82EE8}" srcOrd="0" destOrd="0" presId="urn:microsoft.com/office/officeart/2005/8/layout/vList4"/>
    <dgm:cxn modelId="{ED655357-C7BB-442A-895D-D09BCB7362ED}" type="presOf" srcId="{EB4DE04F-2B84-4AE4-8702-96407D24A693}" destId="{886DC934-3154-4276-8B31-A043DEE5F6EF}" srcOrd="0" destOrd="0" presId="urn:microsoft.com/office/officeart/2005/8/layout/vList4"/>
    <dgm:cxn modelId="{8874B904-0F49-42FC-A572-A79810ADEBB2}" type="presOf" srcId="{38184761-88EF-448B-B64E-A09A79DCC3E6}" destId="{4439E507-5210-43B6-9009-FA8DD8B1F4C7}" srcOrd="1" destOrd="1" presId="urn:microsoft.com/office/officeart/2005/8/layout/vList4"/>
    <dgm:cxn modelId="{1E383112-1B5C-4B3E-A65F-61BE5FD08350}" type="presOf" srcId="{679CC5D4-21D8-4015-8188-B1DA9AF21C4C}" destId="{886DC934-3154-4276-8B31-A043DEE5F6EF}" srcOrd="0" destOrd="2" presId="urn:microsoft.com/office/officeart/2005/8/layout/vList4"/>
    <dgm:cxn modelId="{EC9F9512-EC02-4F71-9BFF-4725127ED5A2}" type="presOf" srcId="{4B754472-788B-43BF-A269-0D8DCF163C49}" destId="{7FF7DFDE-4D97-4CF4-90E1-8141BF992263}" srcOrd="1" destOrd="2" presId="urn:microsoft.com/office/officeart/2005/8/layout/vList4"/>
    <dgm:cxn modelId="{737E8873-8614-4150-BA4A-3306352039BB}" type="presOf" srcId="{987A76BD-0719-479F-9987-1E6A445756F3}" destId="{A16D0482-9459-4BCA-B94B-D0A1F73CD1F6}" srcOrd="0" destOrd="1" presId="urn:microsoft.com/office/officeart/2005/8/layout/vList4"/>
    <dgm:cxn modelId="{3053DBD8-3CDA-47A7-984E-9919BD802A19}" type="presParOf" srcId="{E8084926-BBB3-4F2E-83FA-DC7053F82EE8}" destId="{E3FBB67A-CA0C-4E35-B5F5-C28CE74EB3E0}" srcOrd="0" destOrd="0" presId="urn:microsoft.com/office/officeart/2005/8/layout/vList4"/>
    <dgm:cxn modelId="{E0695E76-6093-4C47-A6E3-727C30AA15A3}" type="presParOf" srcId="{E3FBB67A-CA0C-4E35-B5F5-C28CE74EB3E0}" destId="{3201C90D-A3B7-4FC2-8C3A-A4CF0D6A1921}" srcOrd="0" destOrd="0" presId="urn:microsoft.com/office/officeart/2005/8/layout/vList4"/>
    <dgm:cxn modelId="{274D9878-AAC9-4550-AD77-6E8A29D1E50E}" type="presParOf" srcId="{E3FBB67A-CA0C-4E35-B5F5-C28CE74EB3E0}" destId="{704416C2-C2DF-4A19-83FA-00A9174B46B9}" srcOrd="1" destOrd="0" presId="urn:microsoft.com/office/officeart/2005/8/layout/vList4"/>
    <dgm:cxn modelId="{FE941D16-3BAA-458E-BD7A-1871545F39A1}" type="presParOf" srcId="{E3FBB67A-CA0C-4E35-B5F5-C28CE74EB3E0}" destId="{4B8E61F6-E400-4633-AF4C-3E750650925D}" srcOrd="2" destOrd="0" presId="urn:microsoft.com/office/officeart/2005/8/layout/vList4"/>
    <dgm:cxn modelId="{993C4E75-1C93-4F20-8100-677AEE3FCCB6}" type="presParOf" srcId="{E8084926-BBB3-4F2E-83FA-DC7053F82EE8}" destId="{D6700936-1756-41B7-91EF-94B678A279F1}" srcOrd="1" destOrd="0" presId="urn:microsoft.com/office/officeart/2005/8/layout/vList4"/>
    <dgm:cxn modelId="{D94EEFB7-ABE3-43C5-BCF7-952726EEF9C3}" type="presParOf" srcId="{E8084926-BBB3-4F2E-83FA-DC7053F82EE8}" destId="{ABC32B88-00AE-414B-AB03-C6F8542D59E3}" srcOrd="2" destOrd="0" presId="urn:microsoft.com/office/officeart/2005/8/layout/vList4"/>
    <dgm:cxn modelId="{0C52BB46-9C1B-4183-8DAD-DB78785872A6}" type="presParOf" srcId="{ABC32B88-00AE-414B-AB03-C6F8542D59E3}" destId="{6C082953-9805-41AD-8D7A-07882FE198C3}" srcOrd="0" destOrd="0" presId="urn:microsoft.com/office/officeart/2005/8/layout/vList4"/>
    <dgm:cxn modelId="{5ED210F6-ECC7-4065-B4A2-802CBC95BB2B}" type="presParOf" srcId="{ABC32B88-00AE-414B-AB03-C6F8542D59E3}" destId="{C13F5AEB-DE28-4793-8A63-93C3C1EB9F0C}" srcOrd="1" destOrd="0" presId="urn:microsoft.com/office/officeart/2005/8/layout/vList4"/>
    <dgm:cxn modelId="{5B1446D7-66C5-4CD2-9017-73B6A713F367}" type="presParOf" srcId="{ABC32B88-00AE-414B-AB03-C6F8542D59E3}" destId="{D253A5F7-6FE8-424D-96DA-FB4405EB4F50}" srcOrd="2" destOrd="0" presId="urn:microsoft.com/office/officeart/2005/8/layout/vList4"/>
    <dgm:cxn modelId="{0036ED18-0A0F-45FB-9B34-DD06F704E833}" type="presParOf" srcId="{E8084926-BBB3-4F2E-83FA-DC7053F82EE8}" destId="{0E0BD98D-395A-47BF-93B3-4C6CA2941676}" srcOrd="3" destOrd="0" presId="urn:microsoft.com/office/officeart/2005/8/layout/vList4"/>
    <dgm:cxn modelId="{7FBB9640-C24C-496E-A16E-0134FBE56B07}" type="presParOf" srcId="{E8084926-BBB3-4F2E-83FA-DC7053F82EE8}" destId="{5A4FEC4F-B6B9-48E0-AE90-AEC631EEC522}" srcOrd="4" destOrd="0" presId="urn:microsoft.com/office/officeart/2005/8/layout/vList4"/>
    <dgm:cxn modelId="{362B49F5-0D7C-4D72-A2E4-BDA77F8B3601}" type="presParOf" srcId="{5A4FEC4F-B6B9-48E0-AE90-AEC631EEC522}" destId="{886DC934-3154-4276-8B31-A043DEE5F6EF}" srcOrd="0" destOrd="0" presId="urn:microsoft.com/office/officeart/2005/8/layout/vList4"/>
    <dgm:cxn modelId="{B7101339-F412-4576-B1B0-68E2C6E75779}" type="presParOf" srcId="{5A4FEC4F-B6B9-48E0-AE90-AEC631EEC522}" destId="{0A6758EF-4D90-4E0F-8F84-282BE2741671}" srcOrd="1" destOrd="0" presId="urn:microsoft.com/office/officeart/2005/8/layout/vList4"/>
    <dgm:cxn modelId="{6711014E-0B4C-40A2-8C89-3EBDB8FCA125}" type="presParOf" srcId="{5A4FEC4F-B6B9-48E0-AE90-AEC631EEC522}" destId="{84742E2D-3723-4339-A6B5-3DB4482BF0EC}" srcOrd="2" destOrd="0" presId="urn:microsoft.com/office/officeart/2005/8/layout/vList4"/>
    <dgm:cxn modelId="{1A65A56F-CF73-4AB5-8547-F215DB4F167D}" type="presParOf" srcId="{E8084926-BBB3-4F2E-83FA-DC7053F82EE8}" destId="{25574587-A987-497C-9986-F90D20B4E420}" srcOrd="5" destOrd="0" presId="urn:microsoft.com/office/officeart/2005/8/layout/vList4"/>
    <dgm:cxn modelId="{56C91C9D-B773-4CA5-BD84-DA14DB9B51DF}" type="presParOf" srcId="{E8084926-BBB3-4F2E-83FA-DC7053F82EE8}" destId="{358B0F27-8E24-4BEE-A133-FE0A02197B0E}" srcOrd="6" destOrd="0" presId="urn:microsoft.com/office/officeart/2005/8/layout/vList4"/>
    <dgm:cxn modelId="{50110D3A-5EB1-4374-A382-D1D9ED86225B}" type="presParOf" srcId="{358B0F27-8E24-4BEE-A133-FE0A02197B0E}" destId="{28EA37F0-7B7B-4723-A8DC-4887B10FADD8}" srcOrd="0" destOrd="0" presId="urn:microsoft.com/office/officeart/2005/8/layout/vList4"/>
    <dgm:cxn modelId="{5EB2A271-BE95-44CF-94BD-F4DA4D775D2C}" type="presParOf" srcId="{358B0F27-8E24-4BEE-A133-FE0A02197B0E}" destId="{35DEF9AD-9E16-4320-B6EE-A35DA94B6180}" srcOrd="1" destOrd="0" presId="urn:microsoft.com/office/officeart/2005/8/layout/vList4"/>
    <dgm:cxn modelId="{B12A653B-47AF-491C-88AD-2DDF0A857488}" type="presParOf" srcId="{358B0F27-8E24-4BEE-A133-FE0A02197B0E}" destId="{4439E507-5210-43B6-9009-FA8DD8B1F4C7}" srcOrd="2" destOrd="0" presId="urn:microsoft.com/office/officeart/2005/8/layout/vList4"/>
    <dgm:cxn modelId="{B2423DA6-2719-4610-B7AD-61D9B93BCC0D}" type="presParOf" srcId="{E8084926-BBB3-4F2E-83FA-DC7053F82EE8}" destId="{825CC380-9B58-4F27-AF45-DE9F5D647A8E}" srcOrd="7" destOrd="0" presId="urn:microsoft.com/office/officeart/2005/8/layout/vList4"/>
    <dgm:cxn modelId="{6435371C-03FF-4187-ADF7-2231D40DC16B}" type="presParOf" srcId="{E8084926-BBB3-4F2E-83FA-DC7053F82EE8}" destId="{B9E62B9A-C0CE-4766-8383-A041139ED669}" srcOrd="8" destOrd="0" presId="urn:microsoft.com/office/officeart/2005/8/layout/vList4"/>
    <dgm:cxn modelId="{98074C35-07F9-46F9-A615-B8E5F16706BB}" type="presParOf" srcId="{B9E62B9A-C0CE-4766-8383-A041139ED669}" destId="{A16D0482-9459-4BCA-B94B-D0A1F73CD1F6}" srcOrd="0" destOrd="0" presId="urn:microsoft.com/office/officeart/2005/8/layout/vList4"/>
    <dgm:cxn modelId="{E7DC6AED-B1E3-4FA1-A214-6A90D0C064B7}" type="presParOf" srcId="{B9E62B9A-C0CE-4766-8383-A041139ED669}" destId="{100E60D3-0EEE-4FC4-869A-3B14BFC15D38}" srcOrd="1" destOrd="0" presId="urn:microsoft.com/office/officeart/2005/8/layout/vList4"/>
    <dgm:cxn modelId="{6C9A40A9-8A56-4D7A-8206-E94D2AA839E5}" type="presParOf" srcId="{B9E62B9A-C0CE-4766-8383-A041139ED669}" destId="{7FF7DFDE-4D97-4CF4-90E1-8141BF992263}"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CEA247-E0AC-425C-9061-04649DC6FC94}" type="doc">
      <dgm:prSet loTypeId="urn:microsoft.com/office/officeart/2008/layout/TitlePictureLineup" loCatId="picture" qsTypeId="urn:microsoft.com/office/officeart/2005/8/quickstyle/simple2" qsCatId="simple" csTypeId="urn:microsoft.com/office/officeart/2005/8/colors/accent1_2" csCatId="accent1" phldr="1"/>
      <dgm:spPr/>
      <dgm:t>
        <a:bodyPr/>
        <a:lstStyle/>
        <a:p>
          <a:endParaRPr lang="en-US"/>
        </a:p>
      </dgm:t>
    </dgm:pt>
    <dgm:pt modelId="{5C8E4D17-8EC5-4A5C-A173-0CE027121492}">
      <dgm:prSet phldrT="[Text]"/>
      <dgm:spPr/>
      <dgm:t>
        <a:bodyPr/>
        <a:lstStyle/>
        <a:p>
          <a:r>
            <a:rPr lang="en-US" dirty="0" smtClean="0"/>
            <a:t>Kapha (water + earth)</a:t>
          </a:r>
          <a:endParaRPr lang="en-US" dirty="0"/>
        </a:p>
      </dgm:t>
    </dgm:pt>
    <dgm:pt modelId="{1ADC9B94-0666-4506-BBB9-2A33DAA2170A}" type="parTrans" cxnId="{CA5D4880-D127-4C57-9A68-CB13D1917C75}">
      <dgm:prSet/>
      <dgm:spPr/>
      <dgm:t>
        <a:bodyPr/>
        <a:lstStyle/>
        <a:p>
          <a:endParaRPr lang="en-US"/>
        </a:p>
      </dgm:t>
    </dgm:pt>
    <dgm:pt modelId="{C6D1907F-2744-4055-9987-7A85F34BA0E0}" type="sibTrans" cxnId="{CA5D4880-D127-4C57-9A68-CB13D1917C75}">
      <dgm:prSet/>
      <dgm:spPr/>
      <dgm:t>
        <a:bodyPr/>
        <a:lstStyle/>
        <a:p>
          <a:endParaRPr lang="en-US"/>
        </a:p>
      </dgm:t>
    </dgm:pt>
    <dgm:pt modelId="{6BB7A668-7890-4CF7-AB18-E278EE9E5C7A}">
      <dgm:prSet phldrT="[Text]"/>
      <dgm:spPr/>
      <dgm:t>
        <a:bodyPr/>
        <a:lstStyle/>
        <a:p>
          <a:r>
            <a:rPr lang="en-US" smtClean="0"/>
            <a:t>2/3 earth/body is water</a:t>
          </a:r>
          <a:endParaRPr lang="en-US" dirty="0"/>
        </a:p>
      </dgm:t>
    </dgm:pt>
    <dgm:pt modelId="{90D6037B-BA80-45B0-AECE-E1C2393EB49F}" type="parTrans" cxnId="{E0721146-E96B-43BA-AA75-4DE59C53CEEC}">
      <dgm:prSet/>
      <dgm:spPr/>
      <dgm:t>
        <a:bodyPr/>
        <a:lstStyle/>
        <a:p>
          <a:endParaRPr lang="en-US"/>
        </a:p>
      </dgm:t>
    </dgm:pt>
    <dgm:pt modelId="{48F35BA9-DD8E-4D98-A2A4-2F867EE1BEB2}" type="sibTrans" cxnId="{E0721146-E96B-43BA-AA75-4DE59C53CEEC}">
      <dgm:prSet/>
      <dgm:spPr/>
      <dgm:t>
        <a:bodyPr/>
        <a:lstStyle/>
        <a:p>
          <a:endParaRPr lang="en-US"/>
        </a:p>
      </dgm:t>
    </dgm:pt>
    <dgm:pt modelId="{E3AF7326-92F9-4302-B783-865287276465}">
      <dgm:prSet phldrT="[Text]"/>
      <dgm:spPr/>
      <dgm:t>
        <a:bodyPr/>
        <a:lstStyle/>
        <a:p>
          <a:r>
            <a:rPr lang="en-US" dirty="0" smtClean="0"/>
            <a:t>Pitta (fire + water)</a:t>
          </a:r>
          <a:endParaRPr lang="en-US" dirty="0"/>
        </a:p>
      </dgm:t>
    </dgm:pt>
    <dgm:pt modelId="{B30A6F3D-9B0B-4A03-BC00-F55905BE5865}" type="parTrans" cxnId="{B92524E8-8977-4C0F-8EB3-AD7182D6B62B}">
      <dgm:prSet/>
      <dgm:spPr/>
      <dgm:t>
        <a:bodyPr/>
        <a:lstStyle/>
        <a:p>
          <a:endParaRPr lang="en-US"/>
        </a:p>
      </dgm:t>
    </dgm:pt>
    <dgm:pt modelId="{2C434C19-6492-462F-851A-1E1371203BC2}" type="sibTrans" cxnId="{B92524E8-8977-4C0F-8EB3-AD7182D6B62B}">
      <dgm:prSet/>
      <dgm:spPr/>
      <dgm:t>
        <a:bodyPr/>
        <a:lstStyle/>
        <a:p>
          <a:endParaRPr lang="en-US"/>
        </a:p>
      </dgm:t>
    </dgm:pt>
    <dgm:pt modelId="{FA686403-E282-40D6-8457-3135D65DB1F6}">
      <dgm:prSet phldrT="[Text]" custT="1"/>
      <dgm:spPr/>
      <dgm:t>
        <a:bodyPr/>
        <a:lstStyle/>
        <a:p>
          <a:pPr algn="l"/>
          <a:r>
            <a:rPr lang="en-US" sz="1600" smtClean="0"/>
            <a:t>Heat and Transformative energy</a:t>
          </a:r>
          <a:endParaRPr lang="en-US" sz="1600" dirty="0" smtClean="0"/>
        </a:p>
      </dgm:t>
    </dgm:pt>
    <dgm:pt modelId="{BFFF1519-2A2F-4F17-8DF6-A9BFF9E76253}" type="parTrans" cxnId="{45A6A9B2-1078-4D69-83ED-59F52562F6D5}">
      <dgm:prSet/>
      <dgm:spPr/>
      <dgm:t>
        <a:bodyPr/>
        <a:lstStyle/>
        <a:p>
          <a:endParaRPr lang="en-US"/>
        </a:p>
      </dgm:t>
    </dgm:pt>
    <dgm:pt modelId="{D3538FCD-7000-4FFB-9E73-E68A0D6ADDBB}" type="sibTrans" cxnId="{45A6A9B2-1078-4D69-83ED-59F52562F6D5}">
      <dgm:prSet/>
      <dgm:spPr/>
      <dgm:t>
        <a:bodyPr/>
        <a:lstStyle/>
        <a:p>
          <a:endParaRPr lang="en-US"/>
        </a:p>
      </dgm:t>
    </dgm:pt>
    <dgm:pt modelId="{EA86BCB4-A30A-4464-8F68-5E71E3CAF9EA}">
      <dgm:prSet phldrT="[Text]"/>
      <dgm:spPr/>
      <dgm:t>
        <a:bodyPr/>
        <a:lstStyle/>
        <a:p>
          <a:r>
            <a:rPr lang="en-US" dirty="0" smtClean="0"/>
            <a:t>Vata (space + air)</a:t>
          </a:r>
          <a:endParaRPr lang="en-US" dirty="0"/>
        </a:p>
      </dgm:t>
    </dgm:pt>
    <dgm:pt modelId="{85F17235-C739-4C21-93E2-98C97C9695B8}" type="parTrans" cxnId="{F43982F9-0B9A-446E-BE65-056FF72B9542}">
      <dgm:prSet/>
      <dgm:spPr/>
      <dgm:t>
        <a:bodyPr/>
        <a:lstStyle/>
        <a:p>
          <a:endParaRPr lang="en-US"/>
        </a:p>
      </dgm:t>
    </dgm:pt>
    <dgm:pt modelId="{06E5FE26-271B-412D-8087-40CF9FD3C53B}" type="sibTrans" cxnId="{F43982F9-0B9A-446E-BE65-056FF72B9542}">
      <dgm:prSet/>
      <dgm:spPr/>
      <dgm:t>
        <a:bodyPr/>
        <a:lstStyle/>
        <a:p>
          <a:endParaRPr lang="en-US"/>
        </a:p>
      </dgm:t>
    </dgm:pt>
    <dgm:pt modelId="{DC6087AB-6307-4C7C-8651-1CCD1ACAE342}">
      <dgm:prSet phldrT="[Text]" custT="1"/>
      <dgm:spPr/>
      <dgm:t>
        <a:bodyPr/>
        <a:lstStyle/>
        <a:p>
          <a:pPr algn="l"/>
          <a:endParaRPr lang="en-US" sz="2000" dirty="0">
            <a:solidFill>
              <a:schemeClr val="accent1">
                <a:lumMod val="50000"/>
              </a:schemeClr>
            </a:solidFill>
          </a:endParaRPr>
        </a:p>
      </dgm:t>
    </dgm:pt>
    <dgm:pt modelId="{38FED1F8-2B2D-4B28-B078-AD2D8790CE74}" type="parTrans" cxnId="{A643DDCE-0355-4284-BF99-7C0C8524AAD5}">
      <dgm:prSet/>
      <dgm:spPr/>
      <dgm:t>
        <a:bodyPr/>
        <a:lstStyle/>
        <a:p>
          <a:endParaRPr lang="en-US"/>
        </a:p>
      </dgm:t>
    </dgm:pt>
    <dgm:pt modelId="{6D8B3817-A5CF-4E92-A96E-E786BE9077BC}" type="sibTrans" cxnId="{A643DDCE-0355-4284-BF99-7C0C8524AAD5}">
      <dgm:prSet/>
      <dgm:spPr/>
      <dgm:t>
        <a:bodyPr/>
        <a:lstStyle/>
        <a:p>
          <a:endParaRPr lang="en-US"/>
        </a:p>
      </dgm:t>
    </dgm:pt>
    <dgm:pt modelId="{F6D3AB0D-788A-4F19-B82C-31C95C916A3B}">
      <dgm:prSet/>
      <dgm:spPr/>
      <dgm:t>
        <a:bodyPr/>
        <a:lstStyle/>
        <a:p>
          <a:r>
            <a:rPr lang="en-US" smtClean="0"/>
            <a:t>Moist, cold, heavy, static, sticky, cloudy, slow, smooth, dull</a:t>
          </a:r>
          <a:endParaRPr lang="en-US" dirty="0" smtClean="0"/>
        </a:p>
      </dgm:t>
    </dgm:pt>
    <dgm:pt modelId="{9F7B11AA-AF9D-4FAF-9378-C08F61DE0D18}" type="parTrans" cxnId="{016836DC-7928-47C1-9306-19AAB3BD244C}">
      <dgm:prSet/>
      <dgm:spPr/>
      <dgm:t>
        <a:bodyPr/>
        <a:lstStyle/>
        <a:p>
          <a:endParaRPr lang="en-US"/>
        </a:p>
      </dgm:t>
    </dgm:pt>
    <dgm:pt modelId="{9E705BB5-14B7-4F04-9265-827DD8FF7194}" type="sibTrans" cxnId="{016836DC-7928-47C1-9306-19AAB3BD244C}">
      <dgm:prSet/>
      <dgm:spPr/>
      <dgm:t>
        <a:bodyPr/>
        <a:lstStyle/>
        <a:p>
          <a:endParaRPr lang="en-US"/>
        </a:p>
      </dgm:t>
    </dgm:pt>
    <dgm:pt modelId="{EF47641D-146D-4B01-B9EB-B43F8D096456}">
      <dgm:prSet/>
      <dgm:spPr/>
      <dgm:t>
        <a:bodyPr/>
        <a:lstStyle/>
        <a:p>
          <a:r>
            <a:rPr lang="en-US" smtClean="0"/>
            <a:t>Location: </a:t>
          </a:r>
          <a:r>
            <a:rPr lang="en-US" b="1" smtClean="0"/>
            <a:t>head, stomach, lungs</a:t>
          </a:r>
          <a:r>
            <a:rPr lang="en-US" smtClean="0"/>
            <a:t>, lymphatic, mucus, joints, mouth, brain, crebro-spinal fluid</a:t>
          </a:r>
          <a:endParaRPr lang="en-US" dirty="0"/>
        </a:p>
      </dgm:t>
    </dgm:pt>
    <dgm:pt modelId="{BFDAB4D5-1ACE-41B9-BFB5-610C2716DF60}" type="parTrans" cxnId="{CF4297F8-5823-475C-B73B-325FD8947AF4}">
      <dgm:prSet/>
      <dgm:spPr/>
      <dgm:t>
        <a:bodyPr/>
        <a:lstStyle/>
        <a:p>
          <a:endParaRPr lang="en-US"/>
        </a:p>
      </dgm:t>
    </dgm:pt>
    <dgm:pt modelId="{300D1E95-7CB8-4082-A081-8D3FE82893FC}" type="sibTrans" cxnId="{CF4297F8-5823-475C-B73B-325FD8947AF4}">
      <dgm:prSet/>
      <dgm:spPr/>
      <dgm:t>
        <a:bodyPr/>
        <a:lstStyle/>
        <a:p>
          <a:endParaRPr lang="en-US"/>
        </a:p>
      </dgm:t>
    </dgm:pt>
    <dgm:pt modelId="{4884A659-CDF9-470A-A1B2-357AB892EA47}">
      <dgm:prSet/>
      <dgm:spPr/>
      <dgm:t>
        <a:bodyPr/>
        <a:lstStyle/>
        <a:p>
          <a:r>
            <a:rPr lang="en-US" smtClean="0"/>
            <a:t>Subtle: forgiveness, love, compassion, calmness, happiness, contentment</a:t>
          </a:r>
          <a:endParaRPr lang="en-US" dirty="0"/>
        </a:p>
      </dgm:t>
    </dgm:pt>
    <dgm:pt modelId="{70EA6DFC-74F7-4D33-BEB3-A0EB3FE42B16}" type="parTrans" cxnId="{91FAD6AE-F394-4701-A644-DA3C24F8CC0F}">
      <dgm:prSet/>
      <dgm:spPr/>
      <dgm:t>
        <a:bodyPr/>
        <a:lstStyle/>
        <a:p>
          <a:endParaRPr lang="en-US"/>
        </a:p>
      </dgm:t>
    </dgm:pt>
    <dgm:pt modelId="{7B08BE06-595B-48AF-9B10-E3851B3E643B}" type="sibTrans" cxnId="{91FAD6AE-F394-4701-A644-DA3C24F8CC0F}">
      <dgm:prSet/>
      <dgm:spPr/>
      <dgm:t>
        <a:bodyPr/>
        <a:lstStyle/>
        <a:p>
          <a:endParaRPr lang="en-US"/>
        </a:p>
      </dgm:t>
    </dgm:pt>
    <dgm:pt modelId="{EAA3BE71-2C2C-421A-B6E5-C1D8DA044C66}">
      <dgm:prSet/>
      <dgm:spPr/>
      <dgm:t>
        <a:bodyPr/>
        <a:lstStyle/>
        <a:p>
          <a:r>
            <a:rPr lang="en-US" smtClean="0"/>
            <a:t>Function: supports, lubricates, moistens, strengthens, stamina</a:t>
          </a:r>
          <a:endParaRPr lang="en-US" dirty="0"/>
        </a:p>
      </dgm:t>
    </dgm:pt>
    <dgm:pt modelId="{44C81AC9-B6CE-40E1-9041-D69D72284517}" type="parTrans" cxnId="{F4D51DAC-17CE-4CD9-9370-ACE579E28470}">
      <dgm:prSet/>
      <dgm:spPr/>
      <dgm:t>
        <a:bodyPr/>
        <a:lstStyle/>
        <a:p>
          <a:endParaRPr lang="en-US"/>
        </a:p>
      </dgm:t>
    </dgm:pt>
    <dgm:pt modelId="{8AAB78D5-A79C-450D-8C13-74CE790F8D34}" type="sibTrans" cxnId="{F4D51DAC-17CE-4CD9-9370-ACE579E28470}">
      <dgm:prSet/>
      <dgm:spPr/>
      <dgm:t>
        <a:bodyPr/>
        <a:lstStyle/>
        <a:p>
          <a:endParaRPr lang="en-US"/>
        </a:p>
      </dgm:t>
    </dgm:pt>
    <dgm:pt modelId="{3499667E-6D99-48ED-A695-ADE6C1155B05}">
      <dgm:prSet phldrT="[Text]"/>
      <dgm:spPr/>
      <dgm:t>
        <a:bodyPr/>
        <a:lstStyle/>
        <a:p>
          <a:pPr algn="l"/>
          <a:endParaRPr lang="en-US" sz="1200" dirty="0" smtClean="0">
            <a:solidFill>
              <a:schemeClr val="accent1">
                <a:lumMod val="50000"/>
              </a:schemeClr>
            </a:solidFill>
          </a:endParaRPr>
        </a:p>
      </dgm:t>
    </dgm:pt>
    <dgm:pt modelId="{AAC29E2C-5AC4-4FFF-853C-2E77F35D328A}" type="parTrans" cxnId="{5F7C0666-D067-4189-8490-3C02D41F97EA}">
      <dgm:prSet/>
      <dgm:spPr/>
      <dgm:t>
        <a:bodyPr/>
        <a:lstStyle/>
        <a:p>
          <a:endParaRPr lang="en-US"/>
        </a:p>
      </dgm:t>
    </dgm:pt>
    <dgm:pt modelId="{1E76CBE3-1067-4EA9-8530-A3127C4A8D0E}" type="sibTrans" cxnId="{5F7C0666-D067-4189-8490-3C02D41F97EA}">
      <dgm:prSet/>
      <dgm:spPr/>
      <dgm:t>
        <a:bodyPr/>
        <a:lstStyle/>
        <a:p>
          <a:endParaRPr lang="en-US"/>
        </a:p>
      </dgm:t>
    </dgm:pt>
    <dgm:pt modelId="{7EA33207-ECE6-4832-8D24-85B48BF21ADA}">
      <dgm:prSet custT="1"/>
      <dgm:spPr/>
      <dgm:t>
        <a:bodyPr/>
        <a:lstStyle/>
        <a:p>
          <a:r>
            <a:rPr lang="en-US" sz="1600" dirty="0" smtClean="0"/>
            <a:t>Oily, sharp, hot, light, moving, spreading, liquid, acidic smell</a:t>
          </a:r>
        </a:p>
      </dgm:t>
    </dgm:pt>
    <dgm:pt modelId="{5E441F7B-8B47-4782-AA06-A683E4FD2530}" type="parTrans" cxnId="{9247075D-1666-4205-A942-964004446CAA}">
      <dgm:prSet/>
      <dgm:spPr/>
      <dgm:t>
        <a:bodyPr/>
        <a:lstStyle/>
        <a:p>
          <a:endParaRPr lang="en-US"/>
        </a:p>
      </dgm:t>
    </dgm:pt>
    <dgm:pt modelId="{3CE6EEFC-B29A-4575-B896-FBD4DA268AA2}" type="sibTrans" cxnId="{9247075D-1666-4205-A942-964004446CAA}">
      <dgm:prSet/>
      <dgm:spPr/>
      <dgm:t>
        <a:bodyPr/>
        <a:lstStyle/>
        <a:p>
          <a:endParaRPr lang="en-US"/>
        </a:p>
      </dgm:t>
    </dgm:pt>
    <dgm:pt modelId="{2EDF7611-7EFA-45D6-ABB2-13D266637424}">
      <dgm:prSet custT="1"/>
      <dgm:spPr/>
      <dgm:t>
        <a:bodyPr/>
        <a:lstStyle/>
        <a:p>
          <a:r>
            <a:rPr lang="en-US" sz="1600" dirty="0" smtClean="0"/>
            <a:t>Location: </a:t>
          </a:r>
          <a:r>
            <a:rPr lang="en-US" sz="1600" b="1" dirty="0" smtClean="0"/>
            <a:t>sm intestine, lower stomach</a:t>
          </a:r>
          <a:r>
            <a:rPr lang="en-US" sz="1600" dirty="0" smtClean="0"/>
            <a:t>, blood, sweat glands, skin, eyes, liver, spleen, pancreas</a:t>
          </a:r>
        </a:p>
      </dgm:t>
    </dgm:pt>
    <dgm:pt modelId="{897BB1BE-42F8-46D4-B2CF-B8AC9A3010D1}" type="parTrans" cxnId="{B0CEA372-4465-4AB1-9733-45D74E19B142}">
      <dgm:prSet/>
      <dgm:spPr/>
      <dgm:t>
        <a:bodyPr/>
        <a:lstStyle/>
        <a:p>
          <a:endParaRPr lang="en-US"/>
        </a:p>
      </dgm:t>
    </dgm:pt>
    <dgm:pt modelId="{6CBEC989-AE5B-4046-B0ED-3E9BD4D0B829}" type="sibTrans" cxnId="{B0CEA372-4465-4AB1-9733-45D74E19B142}">
      <dgm:prSet/>
      <dgm:spPr/>
      <dgm:t>
        <a:bodyPr/>
        <a:lstStyle/>
        <a:p>
          <a:endParaRPr lang="en-US"/>
        </a:p>
      </dgm:t>
    </dgm:pt>
    <dgm:pt modelId="{B5D4E007-1EC7-4EB6-8943-843521E00EAB}">
      <dgm:prSet custT="1"/>
      <dgm:spPr/>
      <dgm:t>
        <a:bodyPr/>
        <a:lstStyle/>
        <a:p>
          <a:r>
            <a:rPr lang="en-US" sz="1600" smtClean="0"/>
            <a:t>Function: digestion, assimilation, absorption, transformation, body temp, skin luster, thirst, vision</a:t>
          </a:r>
          <a:endParaRPr lang="en-US" sz="1600" dirty="0" smtClean="0"/>
        </a:p>
      </dgm:t>
    </dgm:pt>
    <dgm:pt modelId="{A6B9292C-965E-44A3-B260-741E1B7EC1C9}" type="parTrans" cxnId="{13DBD3F4-2D47-43D9-B809-E33205FB3890}">
      <dgm:prSet/>
      <dgm:spPr/>
      <dgm:t>
        <a:bodyPr/>
        <a:lstStyle/>
        <a:p>
          <a:endParaRPr lang="en-US"/>
        </a:p>
      </dgm:t>
    </dgm:pt>
    <dgm:pt modelId="{3E98BCB5-C4D6-4CD2-A04C-9459611F68D9}" type="sibTrans" cxnId="{13DBD3F4-2D47-43D9-B809-E33205FB3890}">
      <dgm:prSet/>
      <dgm:spPr/>
      <dgm:t>
        <a:bodyPr/>
        <a:lstStyle/>
        <a:p>
          <a:endParaRPr lang="en-US"/>
        </a:p>
      </dgm:t>
    </dgm:pt>
    <dgm:pt modelId="{715C9802-7CE7-4185-87A2-B321F21D26F1}">
      <dgm:prSet custT="1"/>
      <dgm:spPr/>
      <dgm:t>
        <a:bodyPr/>
        <a:lstStyle/>
        <a:p>
          <a:r>
            <a:rPr lang="en-US" sz="1600" smtClean="0"/>
            <a:t>Subtle: discrimination, intelligence, leadership, clarity of speech, boldness</a:t>
          </a:r>
          <a:endParaRPr lang="en-US" sz="1600" dirty="0" smtClean="0"/>
        </a:p>
      </dgm:t>
    </dgm:pt>
    <dgm:pt modelId="{020F3492-8772-4046-A4F3-8CB46229E82A}" type="parTrans" cxnId="{905FFB2A-7C86-45D5-B7DB-036D355DA81A}">
      <dgm:prSet/>
      <dgm:spPr/>
      <dgm:t>
        <a:bodyPr/>
        <a:lstStyle/>
        <a:p>
          <a:endParaRPr lang="en-US"/>
        </a:p>
      </dgm:t>
    </dgm:pt>
    <dgm:pt modelId="{55874B06-6E6D-4ED0-AE8F-5E101CEA4655}" type="sibTrans" cxnId="{905FFB2A-7C86-45D5-B7DB-036D355DA81A}">
      <dgm:prSet/>
      <dgm:spPr/>
      <dgm:t>
        <a:bodyPr/>
        <a:lstStyle/>
        <a:p>
          <a:endParaRPr lang="en-US"/>
        </a:p>
      </dgm:t>
    </dgm:pt>
    <dgm:pt modelId="{85736709-C581-4484-A5AC-0F058577FE53}" type="pres">
      <dgm:prSet presAssocID="{EFCEA247-E0AC-425C-9061-04649DC6FC94}" presName="Name0" presStyleCnt="0">
        <dgm:presLayoutVars>
          <dgm:dir val="rev"/>
        </dgm:presLayoutVars>
      </dgm:prSet>
      <dgm:spPr/>
      <dgm:t>
        <a:bodyPr/>
        <a:lstStyle/>
        <a:p>
          <a:endParaRPr lang="en-US"/>
        </a:p>
      </dgm:t>
    </dgm:pt>
    <dgm:pt modelId="{E6259C83-F649-4CE1-BD6D-DE324153B031}" type="pres">
      <dgm:prSet presAssocID="{5C8E4D17-8EC5-4A5C-A173-0CE027121492}" presName="composite" presStyleCnt="0"/>
      <dgm:spPr/>
      <dgm:t>
        <a:bodyPr/>
        <a:lstStyle/>
        <a:p>
          <a:endParaRPr lang="en-US"/>
        </a:p>
      </dgm:t>
    </dgm:pt>
    <dgm:pt modelId="{5EBE1722-E0FC-4C1C-9CFB-417C3FBF019D}" type="pres">
      <dgm:prSet presAssocID="{5C8E4D17-8EC5-4A5C-A173-0CE027121492}" presName="Accent" presStyleLbl="alignAcc1" presStyleIdx="0" presStyleCnt="3" custLinFactX="600000" custLinFactNeighborX="641139" custLinFactNeighborY="752"/>
      <dgm:spPr/>
      <dgm:t>
        <a:bodyPr/>
        <a:lstStyle/>
        <a:p>
          <a:endParaRPr lang="en-US"/>
        </a:p>
      </dgm:t>
    </dgm:pt>
    <dgm:pt modelId="{BA03DAC5-27F2-4672-99E9-CA9C7E0ECA8D}" type="pres">
      <dgm:prSet presAssocID="{5C8E4D17-8EC5-4A5C-A173-0CE027121492}" presName="Image" presStyleLbl="node1" presStyleIdx="0" presStyleCnt="3" custScaleX="64123" custScaleY="57107" custLinFactNeighborX="-28646" custLinFactNeighborY="-26199"/>
      <dgm:spPr/>
      <dgm:t>
        <a:bodyPr/>
        <a:lstStyle/>
        <a:p>
          <a:endParaRPr lang="en-US"/>
        </a:p>
      </dgm:t>
    </dgm:pt>
    <dgm:pt modelId="{44239CE3-70A2-4472-B6E1-5537E3175110}" type="pres">
      <dgm:prSet presAssocID="{5C8E4D17-8EC5-4A5C-A173-0CE027121492}" presName="Child" presStyleLbl="revTx" presStyleIdx="0" presStyleCnt="3" custScaleX="127803" custScaleY="114428" custLinFactNeighborX="2867" custLinFactNeighborY="-3677">
        <dgm:presLayoutVars>
          <dgm:bulletEnabled val="1"/>
        </dgm:presLayoutVars>
      </dgm:prSet>
      <dgm:spPr/>
      <dgm:t>
        <a:bodyPr/>
        <a:lstStyle/>
        <a:p>
          <a:endParaRPr lang="en-US"/>
        </a:p>
      </dgm:t>
    </dgm:pt>
    <dgm:pt modelId="{99A78B19-37FE-4239-99CF-304E22D365F5}" type="pres">
      <dgm:prSet presAssocID="{5C8E4D17-8EC5-4A5C-A173-0CE027121492}" presName="Parent" presStyleLbl="alignNode1" presStyleIdx="0" presStyleCnt="3" custScaleX="120953">
        <dgm:presLayoutVars>
          <dgm:bulletEnabled val="1"/>
        </dgm:presLayoutVars>
      </dgm:prSet>
      <dgm:spPr/>
      <dgm:t>
        <a:bodyPr/>
        <a:lstStyle/>
        <a:p>
          <a:endParaRPr lang="en-US"/>
        </a:p>
      </dgm:t>
    </dgm:pt>
    <dgm:pt modelId="{179DCF45-9013-46A4-82E1-F1C7681F3F11}" type="pres">
      <dgm:prSet presAssocID="{C6D1907F-2744-4055-9987-7A85F34BA0E0}" presName="sibTrans" presStyleCnt="0"/>
      <dgm:spPr/>
      <dgm:t>
        <a:bodyPr/>
        <a:lstStyle/>
        <a:p>
          <a:endParaRPr lang="en-US"/>
        </a:p>
      </dgm:t>
    </dgm:pt>
    <dgm:pt modelId="{D2096F08-07BB-4094-8831-7EBB068E2177}" type="pres">
      <dgm:prSet presAssocID="{E3AF7326-92F9-4302-B783-865287276465}" presName="composite" presStyleCnt="0"/>
      <dgm:spPr/>
      <dgm:t>
        <a:bodyPr/>
        <a:lstStyle/>
        <a:p>
          <a:endParaRPr lang="en-US"/>
        </a:p>
      </dgm:t>
    </dgm:pt>
    <dgm:pt modelId="{3E351FE6-F7F8-4A67-AA46-1BA82589B4F0}" type="pres">
      <dgm:prSet presAssocID="{E3AF7326-92F9-4302-B783-865287276465}" presName="Accent" presStyleLbl="alignAcc1" presStyleIdx="1" presStyleCnt="3" custLinFactX="860683" custLinFactNeighborX="900000" custLinFactNeighborY="105"/>
      <dgm:spPr/>
      <dgm:t>
        <a:bodyPr/>
        <a:lstStyle/>
        <a:p>
          <a:endParaRPr lang="en-US"/>
        </a:p>
      </dgm:t>
    </dgm:pt>
    <dgm:pt modelId="{19E35BB4-517F-4D8C-9F3B-37270525F5B2}" type="pres">
      <dgm:prSet presAssocID="{E3AF7326-92F9-4302-B783-865287276465}" presName="Image" presStyleLbl="node1" presStyleIdx="1" presStyleCnt="3" custFlipVert="1" custScaleX="70290" custScaleY="56692" custLinFactNeighborX="-30008" custLinFactNeighborY="-28013"/>
      <dgm:spPr>
        <a:blipFill rotWithShape="1">
          <a:blip xmlns:r="http://schemas.openxmlformats.org/officeDocument/2006/relationships" r:embed="rId1"/>
          <a:stretch>
            <a:fillRect/>
          </a:stretch>
        </a:blipFill>
      </dgm:spPr>
      <dgm:t>
        <a:bodyPr/>
        <a:lstStyle/>
        <a:p>
          <a:endParaRPr lang="en-US"/>
        </a:p>
      </dgm:t>
    </dgm:pt>
    <dgm:pt modelId="{C8E851D7-18DD-4528-979E-4224D034B5ED}" type="pres">
      <dgm:prSet presAssocID="{E3AF7326-92F9-4302-B783-865287276465}" presName="Child" presStyleLbl="revTx" presStyleIdx="1" presStyleCnt="3" custScaleX="148287" custScaleY="112988" custLinFactNeighborX="5924" custLinFactNeighborY="-4184">
        <dgm:presLayoutVars>
          <dgm:bulletEnabled val="1"/>
        </dgm:presLayoutVars>
      </dgm:prSet>
      <dgm:spPr/>
      <dgm:t>
        <a:bodyPr/>
        <a:lstStyle/>
        <a:p>
          <a:endParaRPr lang="en-US"/>
        </a:p>
      </dgm:t>
    </dgm:pt>
    <dgm:pt modelId="{8F5ED69A-2C1A-47C0-A8FA-BDC108D6627E}" type="pres">
      <dgm:prSet presAssocID="{E3AF7326-92F9-4302-B783-865287276465}" presName="Parent" presStyleLbl="alignNode1" presStyleIdx="1" presStyleCnt="3" custScaleX="128280">
        <dgm:presLayoutVars>
          <dgm:bulletEnabled val="1"/>
        </dgm:presLayoutVars>
      </dgm:prSet>
      <dgm:spPr/>
      <dgm:t>
        <a:bodyPr/>
        <a:lstStyle/>
        <a:p>
          <a:endParaRPr lang="en-US"/>
        </a:p>
      </dgm:t>
    </dgm:pt>
    <dgm:pt modelId="{159D5939-D1B4-4952-AC17-1E6610BA674D}" type="pres">
      <dgm:prSet presAssocID="{2C434C19-6492-462F-851A-1E1371203BC2}" presName="sibTrans" presStyleCnt="0"/>
      <dgm:spPr/>
      <dgm:t>
        <a:bodyPr/>
        <a:lstStyle/>
        <a:p>
          <a:endParaRPr lang="en-US"/>
        </a:p>
      </dgm:t>
    </dgm:pt>
    <dgm:pt modelId="{AEEB6677-58EB-46C6-BDC1-C3BCECE42D7B}" type="pres">
      <dgm:prSet presAssocID="{EA86BCB4-A30A-4464-8F68-5E71E3CAF9EA}" presName="composite" presStyleCnt="0"/>
      <dgm:spPr/>
      <dgm:t>
        <a:bodyPr/>
        <a:lstStyle/>
        <a:p>
          <a:endParaRPr lang="en-US"/>
        </a:p>
      </dgm:t>
    </dgm:pt>
    <dgm:pt modelId="{B916CA0E-3B50-445B-BBAB-1BC7868A7E36}" type="pres">
      <dgm:prSet presAssocID="{EA86BCB4-A30A-4464-8F68-5E71E3CAF9EA}" presName="Accent" presStyleLbl="alignAcc1" presStyleIdx="2" presStyleCnt="3" custLinFactX="700000" custLinFactNeighborX="772044" custLinFactNeighborY="-270"/>
      <dgm:spPr/>
      <dgm:t>
        <a:bodyPr/>
        <a:lstStyle/>
        <a:p>
          <a:endParaRPr lang="en-US"/>
        </a:p>
      </dgm:t>
    </dgm:pt>
    <dgm:pt modelId="{7EAEBCE0-F6C6-4D45-B585-F05A4909D75B}" type="pres">
      <dgm:prSet presAssocID="{EA86BCB4-A30A-4464-8F68-5E71E3CAF9EA}" presName="Image" presStyleLbl="node1" presStyleIdx="2" presStyleCnt="3" custScaleX="64537" custScaleY="55447" custLinFactNeighborX="33510" custLinFactNeighborY="-28013"/>
      <dgm:spPr>
        <a:blipFill rotWithShape="1">
          <a:blip xmlns:r="http://schemas.openxmlformats.org/officeDocument/2006/relationships" r:embed="rId2"/>
          <a:stretch>
            <a:fillRect/>
          </a:stretch>
        </a:blipFill>
      </dgm:spPr>
      <dgm:t>
        <a:bodyPr/>
        <a:lstStyle/>
        <a:p>
          <a:endParaRPr lang="en-US"/>
        </a:p>
      </dgm:t>
    </dgm:pt>
    <dgm:pt modelId="{ADC384BA-CDDE-4B01-BBE6-F6685A393E21}" type="pres">
      <dgm:prSet presAssocID="{EA86BCB4-A30A-4464-8F68-5E71E3CAF9EA}" presName="Child" presStyleLbl="revTx" presStyleIdx="2" presStyleCnt="3" custScaleX="108166">
        <dgm:presLayoutVars>
          <dgm:bulletEnabled val="1"/>
        </dgm:presLayoutVars>
      </dgm:prSet>
      <dgm:spPr/>
      <dgm:t>
        <a:bodyPr/>
        <a:lstStyle/>
        <a:p>
          <a:endParaRPr lang="en-US"/>
        </a:p>
      </dgm:t>
    </dgm:pt>
    <dgm:pt modelId="{A9632353-D665-4A54-8234-C14E13727FBA}" type="pres">
      <dgm:prSet presAssocID="{EA86BCB4-A30A-4464-8F68-5E71E3CAF9EA}" presName="Parent" presStyleLbl="alignNode1" presStyleIdx="2" presStyleCnt="3" custScaleX="119885">
        <dgm:presLayoutVars>
          <dgm:bulletEnabled val="1"/>
        </dgm:presLayoutVars>
      </dgm:prSet>
      <dgm:spPr/>
      <dgm:t>
        <a:bodyPr/>
        <a:lstStyle/>
        <a:p>
          <a:endParaRPr lang="en-US"/>
        </a:p>
      </dgm:t>
    </dgm:pt>
  </dgm:ptLst>
  <dgm:cxnLst>
    <dgm:cxn modelId="{5460B197-C3F3-4653-8B34-DB0B339013AB}" type="presOf" srcId="{3499667E-6D99-48ED-A695-ADE6C1155B05}" destId="{C8E851D7-18DD-4528-979E-4224D034B5ED}" srcOrd="0" destOrd="5" presId="urn:microsoft.com/office/officeart/2008/layout/TitlePictureLineup"/>
    <dgm:cxn modelId="{13DBD3F4-2D47-43D9-B809-E33205FB3890}" srcId="{E3AF7326-92F9-4302-B783-865287276465}" destId="{B5D4E007-1EC7-4EB6-8943-843521E00EAB}" srcOrd="3" destOrd="0" parTransId="{A6B9292C-965E-44A3-B260-741E1B7EC1C9}" sibTransId="{3E98BCB5-C4D6-4CD2-A04C-9459611F68D9}"/>
    <dgm:cxn modelId="{016836DC-7928-47C1-9306-19AAB3BD244C}" srcId="{5C8E4D17-8EC5-4A5C-A173-0CE027121492}" destId="{F6D3AB0D-788A-4F19-B82C-31C95C916A3B}" srcOrd="1" destOrd="0" parTransId="{9F7B11AA-AF9D-4FAF-9378-C08F61DE0D18}" sibTransId="{9E705BB5-14B7-4F04-9265-827DD8FF7194}"/>
    <dgm:cxn modelId="{48799B56-C930-424B-A258-C542238AAD1E}" type="presOf" srcId="{EAA3BE71-2C2C-421A-B6E5-C1D8DA044C66}" destId="{44239CE3-70A2-4472-B6E1-5537E3175110}" srcOrd="0" destOrd="3" presId="urn:microsoft.com/office/officeart/2008/layout/TitlePictureLineup"/>
    <dgm:cxn modelId="{91FAD6AE-F394-4701-A644-DA3C24F8CC0F}" srcId="{5C8E4D17-8EC5-4A5C-A173-0CE027121492}" destId="{4884A659-CDF9-470A-A1B2-357AB892EA47}" srcOrd="4" destOrd="0" parTransId="{70EA6DFC-74F7-4D33-BEB3-A0EB3FE42B16}" sibTransId="{7B08BE06-595B-48AF-9B10-E3851B3E643B}"/>
    <dgm:cxn modelId="{E0721146-E96B-43BA-AA75-4DE59C53CEEC}" srcId="{5C8E4D17-8EC5-4A5C-A173-0CE027121492}" destId="{6BB7A668-7890-4CF7-AB18-E278EE9E5C7A}" srcOrd="0" destOrd="0" parTransId="{90D6037B-BA80-45B0-AECE-E1C2393EB49F}" sibTransId="{48F35BA9-DD8E-4D98-A2A4-2F867EE1BEB2}"/>
    <dgm:cxn modelId="{8D8B4FE4-DB24-43FE-ABB9-AA7631D6C2AE}" type="presOf" srcId="{715C9802-7CE7-4185-87A2-B321F21D26F1}" destId="{C8E851D7-18DD-4528-979E-4224D034B5ED}" srcOrd="0" destOrd="4" presId="urn:microsoft.com/office/officeart/2008/layout/TitlePictureLineup"/>
    <dgm:cxn modelId="{A643DDCE-0355-4284-BF99-7C0C8524AAD5}" srcId="{EA86BCB4-A30A-4464-8F68-5E71E3CAF9EA}" destId="{DC6087AB-6307-4C7C-8651-1CCD1ACAE342}" srcOrd="0" destOrd="0" parTransId="{38FED1F8-2B2D-4B28-B078-AD2D8790CE74}" sibTransId="{6D8B3817-A5CF-4E92-A96E-E786BE9077BC}"/>
    <dgm:cxn modelId="{16C136AA-8804-490A-8709-7846E5D1B7E3}" type="presOf" srcId="{6BB7A668-7890-4CF7-AB18-E278EE9E5C7A}" destId="{44239CE3-70A2-4472-B6E1-5537E3175110}" srcOrd="0" destOrd="0" presId="urn:microsoft.com/office/officeart/2008/layout/TitlePictureLineup"/>
    <dgm:cxn modelId="{31D0CB22-E3AC-49A0-B65C-E088D27ABA02}" type="presOf" srcId="{2EDF7611-7EFA-45D6-ABB2-13D266637424}" destId="{C8E851D7-18DD-4528-979E-4224D034B5ED}" srcOrd="0" destOrd="2" presId="urn:microsoft.com/office/officeart/2008/layout/TitlePictureLineup"/>
    <dgm:cxn modelId="{45A6A9B2-1078-4D69-83ED-59F52562F6D5}" srcId="{E3AF7326-92F9-4302-B783-865287276465}" destId="{FA686403-E282-40D6-8457-3135D65DB1F6}" srcOrd="0" destOrd="0" parTransId="{BFFF1519-2A2F-4F17-8DF6-A9BFF9E76253}" sibTransId="{D3538FCD-7000-4FFB-9E73-E68A0D6ADDBB}"/>
    <dgm:cxn modelId="{905FFB2A-7C86-45D5-B7DB-036D355DA81A}" srcId="{E3AF7326-92F9-4302-B783-865287276465}" destId="{715C9802-7CE7-4185-87A2-B321F21D26F1}" srcOrd="4" destOrd="0" parTransId="{020F3492-8772-4046-A4F3-8CB46229E82A}" sibTransId="{55874B06-6E6D-4ED0-AE8F-5E101CEA4655}"/>
    <dgm:cxn modelId="{FCA192E4-8ABE-428E-A818-AD58052B0BEE}" type="presOf" srcId="{F6D3AB0D-788A-4F19-B82C-31C95C916A3B}" destId="{44239CE3-70A2-4472-B6E1-5537E3175110}" srcOrd="0" destOrd="1" presId="urn:microsoft.com/office/officeart/2008/layout/TitlePictureLineup"/>
    <dgm:cxn modelId="{F4D51DAC-17CE-4CD9-9370-ACE579E28470}" srcId="{5C8E4D17-8EC5-4A5C-A173-0CE027121492}" destId="{EAA3BE71-2C2C-421A-B6E5-C1D8DA044C66}" srcOrd="3" destOrd="0" parTransId="{44C81AC9-B6CE-40E1-9041-D69D72284517}" sibTransId="{8AAB78D5-A79C-450D-8C13-74CE790F8D34}"/>
    <dgm:cxn modelId="{CEF6BBA9-C7E9-441D-B08B-E93E0567E400}" type="presOf" srcId="{EA86BCB4-A30A-4464-8F68-5E71E3CAF9EA}" destId="{A9632353-D665-4A54-8234-C14E13727FBA}" srcOrd="0" destOrd="0" presId="urn:microsoft.com/office/officeart/2008/layout/TitlePictureLineup"/>
    <dgm:cxn modelId="{B2E57DB3-D936-4D40-A964-50E799CEDA8C}" type="presOf" srcId="{5C8E4D17-8EC5-4A5C-A173-0CE027121492}" destId="{99A78B19-37FE-4239-99CF-304E22D365F5}" srcOrd="0" destOrd="0" presId="urn:microsoft.com/office/officeart/2008/layout/TitlePictureLineup"/>
    <dgm:cxn modelId="{CA5D4880-D127-4C57-9A68-CB13D1917C75}" srcId="{EFCEA247-E0AC-425C-9061-04649DC6FC94}" destId="{5C8E4D17-8EC5-4A5C-A173-0CE027121492}" srcOrd="0" destOrd="0" parTransId="{1ADC9B94-0666-4506-BBB9-2A33DAA2170A}" sibTransId="{C6D1907F-2744-4055-9987-7A85F34BA0E0}"/>
    <dgm:cxn modelId="{82AE55A7-F323-4703-8565-91E41E0729A4}" type="presOf" srcId="{B5D4E007-1EC7-4EB6-8943-843521E00EAB}" destId="{C8E851D7-18DD-4528-979E-4224D034B5ED}" srcOrd="0" destOrd="3" presId="urn:microsoft.com/office/officeart/2008/layout/TitlePictureLineup"/>
    <dgm:cxn modelId="{B86B63C1-02E7-4974-82F2-29091E43BCFF}" type="presOf" srcId="{E3AF7326-92F9-4302-B783-865287276465}" destId="{8F5ED69A-2C1A-47C0-A8FA-BDC108D6627E}" srcOrd="0" destOrd="0" presId="urn:microsoft.com/office/officeart/2008/layout/TitlePictureLineup"/>
    <dgm:cxn modelId="{DA902F42-BCC6-41B2-A470-851BB89F61FC}" type="presOf" srcId="{EFCEA247-E0AC-425C-9061-04649DC6FC94}" destId="{85736709-C581-4484-A5AC-0F058577FE53}" srcOrd="0" destOrd="0" presId="urn:microsoft.com/office/officeart/2008/layout/TitlePictureLineup"/>
    <dgm:cxn modelId="{611D2C24-09C0-4D60-9436-D1C40E56D36E}" type="presOf" srcId="{FA686403-E282-40D6-8457-3135D65DB1F6}" destId="{C8E851D7-18DD-4528-979E-4224D034B5ED}" srcOrd="0" destOrd="0" presId="urn:microsoft.com/office/officeart/2008/layout/TitlePictureLineup"/>
    <dgm:cxn modelId="{D41E3BF9-25AE-4034-A587-8348A07D142C}" type="presOf" srcId="{EF47641D-146D-4B01-B9EB-B43F8D096456}" destId="{44239CE3-70A2-4472-B6E1-5537E3175110}" srcOrd="0" destOrd="2" presId="urn:microsoft.com/office/officeart/2008/layout/TitlePictureLineup"/>
    <dgm:cxn modelId="{B92524E8-8977-4C0F-8EB3-AD7182D6B62B}" srcId="{EFCEA247-E0AC-425C-9061-04649DC6FC94}" destId="{E3AF7326-92F9-4302-B783-865287276465}" srcOrd="1" destOrd="0" parTransId="{B30A6F3D-9B0B-4A03-BC00-F55905BE5865}" sibTransId="{2C434C19-6492-462F-851A-1E1371203BC2}"/>
    <dgm:cxn modelId="{B0CEA372-4465-4AB1-9733-45D74E19B142}" srcId="{E3AF7326-92F9-4302-B783-865287276465}" destId="{2EDF7611-7EFA-45D6-ABB2-13D266637424}" srcOrd="2" destOrd="0" parTransId="{897BB1BE-42F8-46D4-B2CF-B8AC9A3010D1}" sibTransId="{6CBEC989-AE5B-4046-B0ED-3E9BD4D0B829}"/>
    <dgm:cxn modelId="{9247075D-1666-4205-A942-964004446CAA}" srcId="{E3AF7326-92F9-4302-B783-865287276465}" destId="{7EA33207-ECE6-4832-8D24-85B48BF21ADA}" srcOrd="1" destOrd="0" parTransId="{5E441F7B-8B47-4782-AA06-A683E4FD2530}" sibTransId="{3CE6EEFC-B29A-4575-B896-FBD4DA268AA2}"/>
    <dgm:cxn modelId="{CF4297F8-5823-475C-B73B-325FD8947AF4}" srcId="{5C8E4D17-8EC5-4A5C-A173-0CE027121492}" destId="{EF47641D-146D-4B01-B9EB-B43F8D096456}" srcOrd="2" destOrd="0" parTransId="{BFDAB4D5-1ACE-41B9-BFB5-610C2716DF60}" sibTransId="{300D1E95-7CB8-4082-A081-8D3FE82893FC}"/>
    <dgm:cxn modelId="{BE99EE90-A132-441A-A1CB-3D6EE0579723}" type="presOf" srcId="{4884A659-CDF9-470A-A1B2-357AB892EA47}" destId="{44239CE3-70A2-4472-B6E1-5537E3175110}" srcOrd="0" destOrd="4" presId="urn:microsoft.com/office/officeart/2008/layout/TitlePictureLineup"/>
    <dgm:cxn modelId="{93A8DABD-CD86-45DC-B976-D695A8F68851}" type="presOf" srcId="{7EA33207-ECE6-4832-8D24-85B48BF21ADA}" destId="{C8E851D7-18DD-4528-979E-4224D034B5ED}" srcOrd="0" destOrd="1" presId="urn:microsoft.com/office/officeart/2008/layout/TitlePictureLineup"/>
    <dgm:cxn modelId="{5F7C0666-D067-4189-8490-3C02D41F97EA}" srcId="{E3AF7326-92F9-4302-B783-865287276465}" destId="{3499667E-6D99-48ED-A695-ADE6C1155B05}" srcOrd="5" destOrd="0" parTransId="{AAC29E2C-5AC4-4FFF-853C-2E77F35D328A}" sibTransId="{1E76CBE3-1067-4EA9-8530-A3127C4A8D0E}"/>
    <dgm:cxn modelId="{925E8EBF-0766-4A89-BF98-E89C3C803410}" type="presOf" srcId="{DC6087AB-6307-4C7C-8651-1CCD1ACAE342}" destId="{ADC384BA-CDDE-4B01-BBE6-F6685A393E21}" srcOrd="0" destOrd="0" presId="urn:microsoft.com/office/officeart/2008/layout/TitlePictureLineup"/>
    <dgm:cxn modelId="{F43982F9-0B9A-446E-BE65-056FF72B9542}" srcId="{EFCEA247-E0AC-425C-9061-04649DC6FC94}" destId="{EA86BCB4-A30A-4464-8F68-5E71E3CAF9EA}" srcOrd="2" destOrd="0" parTransId="{85F17235-C739-4C21-93E2-98C97C9695B8}" sibTransId="{06E5FE26-271B-412D-8087-40CF9FD3C53B}"/>
    <dgm:cxn modelId="{1280E94F-12AB-4427-B358-2E0E08D4465D}" type="presParOf" srcId="{85736709-C581-4484-A5AC-0F058577FE53}" destId="{E6259C83-F649-4CE1-BD6D-DE324153B031}" srcOrd="0" destOrd="0" presId="urn:microsoft.com/office/officeart/2008/layout/TitlePictureLineup"/>
    <dgm:cxn modelId="{287FD0FF-F1B7-42CA-ABBC-A0941A70A34C}" type="presParOf" srcId="{E6259C83-F649-4CE1-BD6D-DE324153B031}" destId="{5EBE1722-E0FC-4C1C-9CFB-417C3FBF019D}" srcOrd="0" destOrd="0" presId="urn:microsoft.com/office/officeart/2008/layout/TitlePictureLineup"/>
    <dgm:cxn modelId="{1E269C18-5E44-4E85-A05B-596EED6FC260}" type="presParOf" srcId="{E6259C83-F649-4CE1-BD6D-DE324153B031}" destId="{BA03DAC5-27F2-4672-99E9-CA9C7E0ECA8D}" srcOrd="1" destOrd="0" presId="urn:microsoft.com/office/officeart/2008/layout/TitlePictureLineup"/>
    <dgm:cxn modelId="{7788146D-E887-4931-8AC2-E599987A6776}" type="presParOf" srcId="{E6259C83-F649-4CE1-BD6D-DE324153B031}" destId="{44239CE3-70A2-4472-B6E1-5537E3175110}" srcOrd="2" destOrd="0" presId="urn:microsoft.com/office/officeart/2008/layout/TitlePictureLineup"/>
    <dgm:cxn modelId="{887D3AB6-D581-4B50-AF3C-7766ACEFCB48}" type="presParOf" srcId="{E6259C83-F649-4CE1-BD6D-DE324153B031}" destId="{99A78B19-37FE-4239-99CF-304E22D365F5}" srcOrd="3" destOrd="0" presId="urn:microsoft.com/office/officeart/2008/layout/TitlePictureLineup"/>
    <dgm:cxn modelId="{89692E8B-1E03-4D02-8D4C-920BB2FD9ECC}" type="presParOf" srcId="{85736709-C581-4484-A5AC-0F058577FE53}" destId="{179DCF45-9013-46A4-82E1-F1C7681F3F11}" srcOrd="1" destOrd="0" presId="urn:microsoft.com/office/officeart/2008/layout/TitlePictureLineup"/>
    <dgm:cxn modelId="{A6DD11CA-100B-47E3-B999-AC49250BD83F}" type="presParOf" srcId="{85736709-C581-4484-A5AC-0F058577FE53}" destId="{D2096F08-07BB-4094-8831-7EBB068E2177}" srcOrd="2" destOrd="0" presId="urn:microsoft.com/office/officeart/2008/layout/TitlePictureLineup"/>
    <dgm:cxn modelId="{27C565F0-97F8-4345-9860-D43D0659AB1D}" type="presParOf" srcId="{D2096F08-07BB-4094-8831-7EBB068E2177}" destId="{3E351FE6-F7F8-4A67-AA46-1BA82589B4F0}" srcOrd="0" destOrd="0" presId="urn:microsoft.com/office/officeart/2008/layout/TitlePictureLineup"/>
    <dgm:cxn modelId="{9E8E07D4-DF24-4E59-BABC-ECDE91589984}" type="presParOf" srcId="{D2096F08-07BB-4094-8831-7EBB068E2177}" destId="{19E35BB4-517F-4D8C-9F3B-37270525F5B2}" srcOrd="1" destOrd="0" presId="urn:microsoft.com/office/officeart/2008/layout/TitlePictureLineup"/>
    <dgm:cxn modelId="{9DFEB211-99DB-42F8-AE8D-099F766C2C6B}" type="presParOf" srcId="{D2096F08-07BB-4094-8831-7EBB068E2177}" destId="{C8E851D7-18DD-4528-979E-4224D034B5ED}" srcOrd="2" destOrd="0" presId="urn:microsoft.com/office/officeart/2008/layout/TitlePictureLineup"/>
    <dgm:cxn modelId="{73754FDF-D8DD-4218-8ABA-10B2CCDD271C}" type="presParOf" srcId="{D2096F08-07BB-4094-8831-7EBB068E2177}" destId="{8F5ED69A-2C1A-47C0-A8FA-BDC108D6627E}" srcOrd="3" destOrd="0" presId="urn:microsoft.com/office/officeart/2008/layout/TitlePictureLineup"/>
    <dgm:cxn modelId="{5D61720E-F430-4891-9BCB-F15803CA6BE6}" type="presParOf" srcId="{85736709-C581-4484-A5AC-0F058577FE53}" destId="{159D5939-D1B4-4952-AC17-1E6610BA674D}" srcOrd="3" destOrd="0" presId="urn:microsoft.com/office/officeart/2008/layout/TitlePictureLineup"/>
    <dgm:cxn modelId="{80D66135-4DDB-499C-AA8A-F6C986FF754A}" type="presParOf" srcId="{85736709-C581-4484-A5AC-0F058577FE53}" destId="{AEEB6677-58EB-46C6-BDC1-C3BCECE42D7B}" srcOrd="4" destOrd="0" presId="urn:microsoft.com/office/officeart/2008/layout/TitlePictureLineup"/>
    <dgm:cxn modelId="{8D2AAEA5-7D90-49FF-95D2-518E02002B73}" type="presParOf" srcId="{AEEB6677-58EB-46C6-BDC1-C3BCECE42D7B}" destId="{B916CA0E-3B50-445B-BBAB-1BC7868A7E36}" srcOrd="0" destOrd="0" presId="urn:microsoft.com/office/officeart/2008/layout/TitlePictureLineup"/>
    <dgm:cxn modelId="{72C9AC3E-5483-4657-83C9-4AA9B9D87CBA}" type="presParOf" srcId="{AEEB6677-58EB-46C6-BDC1-C3BCECE42D7B}" destId="{7EAEBCE0-F6C6-4D45-B585-F05A4909D75B}" srcOrd="1" destOrd="0" presId="urn:microsoft.com/office/officeart/2008/layout/TitlePictureLineup"/>
    <dgm:cxn modelId="{4601788A-7A1F-41A2-BC82-59D3940E9061}" type="presParOf" srcId="{AEEB6677-58EB-46C6-BDC1-C3BCECE42D7B}" destId="{ADC384BA-CDDE-4B01-BBE6-F6685A393E21}" srcOrd="2" destOrd="0" presId="urn:microsoft.com/office/officeart/2008/layout/TitlePictureLineup"/>
    <dgm:cxn modelId="{270C9595-969A-4AE5-8D28-8162AA5233E2}" type="presParOf" srcId="{AEEB6677-58EB-46C6-BDC1-C3BCECE42D7B}" destId="{A9632353-D665-4A54-8234-C14E13727FBA}" srcOrd="3" destOrd="0" presId="urn:microsoft.com/office/officeart/2008/layout/TitlePictureLineup"/>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048EBAF-C7ED-437A-AF1F-FAE0908A26EB}" type="doc">
      <dgm:prSet loTypeId="urn:microsoft.com/office/officeart/2008/layout/PictureStrips" loCatId="picture" qsTypeId="urn:microsoft.com/office/officeart/2005/8/quickstyle/simple1" qsCatId="simple" csTypeId="urn:microsoft.com/office/officeart/2005/8/colors/accent6_1" csCatId="accent6" phldr="1"/>
      <dgm:spPr/>
      <dgm:t>
        <a:bodyPr/>
        <a:lstStyle/>
        <a:p>
          <a:endParaRPr lang="en-US"/>
        </a:p>
      </dgm:t>
    </dgm:pt>
    <dgm:pt modelId="{49FF8204-55CF-4577-A820-26CC9D08AAB1}">
      <dgm:prSet phldrT="[Text]" custT="1"/>
      <dgm:spPr>
        <a:xfrm>
          <a:off x="246412" y="561545"/>
          <a:ext cx="1586109" cy="935908"/>
        </a:xfrm>
        <a:solidFill>
          <a:srgbClr val="70AD47"/>
        </a:solidFill>
        <a:ln w="9525" cap="flat" cmpd="sng" algn="ctr">
          <a:solidFill>
            <a:srgbClr val="553A25"/>
          </a:solidFill>
          <a:prstDash val="solid"/>
          <a:miter lim="800000"/>
        </a:ln>
        <a:effectLst/>
      </dgm:spPr>
      <dgm:t>
        <a:bodyPr/>
        <a:lstStyle/>
        <a:p>
          <a:r>
            <a:rPr lang="en-US" sz="1800" b="0" dirty="0" smtClean="0">
              <a:solidFill>
                <a:srgbClr val="553A25"/>
              </a:solidFill>
              <a:latin typeface="Calibri" panose="020F0502020204030204"/>
              <a:ea typeface="+mn-ea"/>
              <a:cs typeface="+mn-cs"/>
            </a:rPr>
            <a:t>Kapha</a:t>
          </a:r>
          <a:endParaRPr lang="en-US" sz="1800" b="0" dirty="0">
            <a:solidFill>
              <a:srgbClr val="553A25"/>
            </a:solidFill>
            <a:latin typeface="Calibri" panose="020F0502020204030204"/>
            <a:ea typeface="+mn-ea"/>
            <a:cs typeface="+mn-cs"/>
          </a:endParaRPr>
        </a:p>
      </dgm:t>
    </dgm:pt>
    <dgm:pt modelId="{CA17993F-EE93-4140-98C1-D6DA10E44624}" type="parTrans" cxnId="{C1D69630-82BE-4EFB-8F9B-E9C73F18DB62}">
      <dgm:prSet/>
      <dgm:spPr/>
      <dgm:t>
        <a:bodyPr/>
        <a:lstStyle/>
        <a:p>
          <a:endParaRPr lang="en-US"/>
        </a:p>
      </dgm:t>
    </dgm:pt>
    <dgm:pt modelId="{6E1AE008-B540-4D33-B4A4-992671C967E8}" type="sibTrans" cxnId="{C1D69630-82BE-4EFB-8F9B-E9C73F18DB62}">
      <dgm:prSet/>
      <dgm:spPr>
        <a:xfrm>
          <a:off x="1895587" y="277394"/>
          <a:ext cx="305519" cy="381119"/>
        </a:xfrm>
        <a:prstGeom prst="rightArrow">
          <a:avLst>
            <a:gd name="adj1" fmla="val 60000"/>
            <a:gd name="adj2" fmla="val 50000"/>
          </a:avLst>
        </a:prstGeom>
        <a:solidFill>
          <a:srgbClr val="70AD47"/>
        </a:solidFill>
        <a:ln>
          <a:noFill/>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C868A0FE-0929-4D6F-B565-5F751F2CB458}">
      <dgm:prSet phldrT="[Text]" custT="1"/>
      <dgm:spPr>
        <a:xfrm>
          <a:off x="246412" y="561545"/>
          <a:ext cx="1586109"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Birth to Puberty</a:t>
          </a:r>
          <a:endParaRPr lang="en-US" sz="1400" dirty="0">
            <a:solidFill>
              <a:srgbClr val="553A25"/>
            </a:solidFill>
            <a:latin typeface="Calibri" panose="020F0502020204030204"/>
            <a:ea typeface="+mn-ea"/>
            <a:cs typeface="+mn-cs"/>
          </a:endParaRPr>
        </a:p>
      </dgm:t>
    </dgm:pt>
    <dgm:pt modelId="{FFCEA057-AC6D-4F82-939F-C34B691A2580}" type="parTrans" cxnId="{A6436BBC-5ADA-495D-8719-C5A36EB91655}">
      <dgm:prSet/>
      <dgm:spPr/>
      <dgm:t>
        <a:bodyPr/>
        <a:lstStyle/>
        <a:p>
          <a:endParaRPr lang="en-US"/>
        </a:p>
      </dgm:t>
    </dgm:pt>
    <dgm:pt modelId="{760B2325-9799-40CE-A60C-FD308EFA8F5C}" type="sibTrans" cxnId="{A6436BBC-5ADA-495D-8719-C5A36EB91655}">
      <dgm:prSet/>
      <dgm:spPr/>
      <dgm:t>
        <a:bodyPr/>
        <a:lstStyle/>
        <a:p>
          <a:endParaRPr lang="en-US"/>
        </a:p>
      </dgm:t>
    </dgm:pt>
    <dgm:pt modelId="{BAE1999D-EC57-40F0-8204-12403A1B3B27}">
      <dgm:prSet phldrT="[Text]" custT="1"/>
      <dgm:spPr>
        <a:xfrm>
          <a:off x="246412" y="561545"/>
          <a:ext cx="1586109"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Kapha predominates during childhood</a:t>
          </a:r>
          <a:endParaRPr lang="en-US" sz="1400" dirty="0">
            <a:solidFill>
              <a:srgbClr val="553A25"/>
            </a:solidFill>
            <a:latin typeface="Calibri" panose="020F0502020204030204"/>
            <a:ea typeface="+mn-ea"/>
            <a:cs typeface="+mn-cs"/>
          </a:endParaRPr>
        </a:p>
      </dgm:t>
    </dgm:pt>
    <dgm:pt modelId="{0D0182E8-AB35-471B-A9EA-53F524AD9DF6}" type="parTrans" cxnId="{76C134BC-D7A5-493F-880A-4FE251CA6B2D}">
      <dgm:prSet/>
      <dgm:spPr/>
      <dgm:t>
        <a:bodyPr/>
        <a:lstStyle/>
        <a:p>
          <a:endParaRPr lang="en-US"/>
        </a:p>
      </dgm:t>
    </dgm:pt>
    <dgm:pt modelId="{A242D38F-7DA1-4E18-AB36-835112E6259F}" type="sibTrans" cxnId="{76C134BC-D7A5-493F-880A-4FE251CA6B2D}">
      <dgm:prSet/>
      <dgm:spPr/>
      <dgm:t>
        <a:bodyPr/>
        <a:lstStyle/>
        <a:p>
          <a:endParaRPr lang="en-US"/>
        </a:p>
      </dgm:t>
    </dgm:pt>
    <dgm:pt modelId="{EA66293B-BEB9-4BD1-A669-25AB56B55573}">
      <dgm:prSet phldrT="[Text]" custT="1"/>
      <dgm:spPr>
        <a:xfrm>
          <a:off x="2643854" y="561545"/>
          <a:ext cx="1740771" cy="935908"/>
        </a:xfrm>
        <a:solidFill>
          <a:srgbClr val="70AD47"/>
        </a:solidFill>
        <a:ln w="9525" cap="flat" cmpd="sng" algn="ctr">
          <a:solidFill>
            <a:srgbClr val="553A25"/>
          </a:solidFill>
          <a:prstDash val="solid"/>
          <a:miter lim="800000"/>
        </a:ln>
        <a:effectLst/>
      </dgm:spPr>
      <dgm:t>
        <a:bodyPr/>
        <a:lstStyle/>
        <a:p>
          <a:r>
            <a:rPr lang="en-US" sz="1800" b="0" dirty="0" smtClean="0">
              <a:solidFill>
                <a:srgbClr val="553A25"/>
              </a:solidFill>
              <a:latin typeface="Calibri" panose="020F0502020204030204"/>
              <a:ea typeface="+mn-ea"/>
              <a:cs typeface="+mn-cs"/>
            </a:rPr>
            <a:t>Pitta</a:t>
          </a:r>
          <a:endParaRPr lang="en-US" sz="1800" b="0" dirty="0">
            <a:solidFill>
              <a:srgbClr val="553A25"/>
            </a:solidFill>
            <a:latin typeface="Calibri" panose="020F0502020204030204"/>
            <a:ea typeface="+mn-ea"/>
            <a:cs typeface="+mn-cs"/>
          </a:endParaRPr>
        </a:p>
      </dgm:t>
    </dgm:pt>
    <dgm:pt modelId="{355708E5-AD20-46EE-BE55-44BC42DE1F74}" type="parTrans" cxnId="{E5DD5E23-52CC-422B-BF6F-3679426623D3}">
      <dgm:prSet/>
      <dgm:spPr/>
      <dgm:t>
        <a:bodyPr/>
        <a:lstStyle/>
        <a:p>
          <a:endParaRPr lang="en-US"/>
        </a:p>
      </dgm:t>
    </dgm:pt>
    <dgm:pt modelId="{C8FC2361-09E2-4D91-B23C-59C3CD286D55}" type="sibTrans" cxnId="{E5DD5E23-52CC-422B-BF6F-3679426623D3}">
      <dgm:prSet/>
      <dgm:spPr>
        <a:xfrm>
          <a:off x="4397144" y="278324"/>
          <a:ext cx="271853" cy="381119"/>
        </a:xfrm>
        <a:prstGeom prst="rightArrow">
          <a:avLst>
            <a:gd name="adj1" fmla="val 60000"/>
            <a:gd name="adj2" fmla="val 50000"/>
          </a:avLst>
        </a:prstGeom>
        <a:solidFill>
          <a:srgbClr val="70AD47"/>
        </a:solidFill>
        <a:ln>
          <a:noFill/>
        </a:ln>
        <a:effectLst/>
      </dgm:spPr>
      <dgm:t>
        <a:bodyPr/>
        <a:lstStyle/>
        <a:p>
          <a:endParaRPr lang="en-US">
            <a:solidFill>
              <a:sysClr val="windowText" lastClr="000000">
                <a:hueOff val="0"/>
                <a:satOff val="0"/>
                <a:lumOff val="0"/>
                <a:alphaOff val="0"/>
              </a:sysClr>
            </a:solidFill>
            <a:latin typeface="Calibri" panose="020F0502020204030204"/>
            <a:ea typeface="+mn-ea"/>
            <a:cs typeface="+mn-cs"/>
          </a:endParaRPr>
        </a:p>
      </dgm:t>
    </dgm:pt>
    <dgm:pt modelId="{7192AFF0-ACF8-47E8-8AAB-939D15284F40}">
      <dgm:prSet phldrT="[Text]" custT="1"/>
      <dgm:spPr>
        <a:xfrm>
          <a:off x="2643854" y="561545"/>
          <a:ext cx="1740771"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Puberty to Menopause</a:t>
          </a:r>
          <a:endParaRPr lang="en-US" sz="1400" dirty="0">
            <a:solidFill>
              <a:srgbClr val="553A25"/>
            </a:solidFill>
            <a:latin typeface="Calibri" panose="020F0502020204030204"/>
            <a:ea typeface="+mn-ea"/>
            <a:cs typeface="+mn-cs"/>
          </a:endParaRPr>
        </a:p>
      </dgm:t>
    </dgm:pt>
    <dgm:pt modelId="{ACAFFDFB-3B50-40C8-AB49-D0F0D2CF2524}" type="parTrans" cxnId="{6FADE98D-E4A9-4632-A823-582133FB743F}">
      <dgm:prSet/>
      <dgm:spPr/>
      <dgm:t>
        <a:bodyPr/>
        <a:lstStyle/>
        <a:p>
          <a:endParaRPr lang="en-US"/>
        </a:p>
      </dgm:t>
    </dgm:pt>
    <dgm:pt modelId="{B8BB501F-37DF-4820-B141-58D5FF15ECB8}" type="sibTrans" cxnId="{6FADE98D-E4A9-4632-A823-582133FB743F}">
      <dgm:prSet/>
      <dgm:spPr/>
      <dgm:t>
        <a:bodyPr/>
        <a:lstStyle/>
        <a:p>
          <a:endParaRPr lang="en-US"/>
        </a:p>
      </dgm:t>
    </dgm:pt>
    <dgm:pt modelId="{9AA91738-42C0-4AA1-BBEE-CA599012EAEB}">
      <dgm:prSet phldrT="[Text]" custT="1"/>
      <dgm:spPr>
        <a:xfrm>
          <a:off x="2643854" y="561545"/>
          <a:ext cx="1740771"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Pitta predominates in midlife</a:t>
          </a:r>
          <a:endParaRPr lang="en-US" sz="1400" dirty="0">
            <a:solidFill>
              <a:srgbClr val="553A25"/>
            </a:solidFill>
            <a:latin typeface="Calibri" panose="020F0502020204030204"/>
            <a:ea typeface="+mn-ea"/>
            <a:cs typeface="+mn-cs"/>
          </a:endParaRPr>
        </a:p>
      </dgm:t>
    </dgm:pt>
    <dgm:pt modelId="{71950965-C64D-4610-8C02-A7D5D3E667F0}" type="parTrans" cxnId="{F3E31880-96D0-42ED-9FE4-A826458B8174}">
      <dgm:prSet/>
      <dgm:spPr/>
      <dgm:t>
        <a:bodyPr/>
        <a:lstStyle/>
        <a:p>
          <a:endParaRPr lang="en-US"/>
        </a:p>
      </dgm:t>
    </dgm:pt>
    <dgm:pt modelId="{093A2B71-4C91-492B-A327-728F221E6124}" type="sibTrans" cxnId="{F3E31880-96D0-42ED-9FE4-A826458B8174}">
      <dgm:prSet/>
      <dgm:spPr/>
      <dgm:t>
        <a:bodyPr/>
        <a:lstStyle/>
        <a:p>
          <a:endParaRPr lang="en-US"/>
        </a:p>
      </dgm:t>
    </dgm:pt>
    <dgm:pt modelId="{B1F653A8-086E-4716-BBD2-12B2B651821C}">
      <dgm:prSet phldrT="[Text]" custT="1"/>
      <dgm:spPr>
        <a:xfrm>
          <a:off x="5187282" y="561545"/>
          <a:ext cx="1726622" cy="935908"/>
        </a:xfrm>
        <a:solidFill>
          <a:srgbClr val="70AD47"/>
        </a:solidFill>
        <a:ln w="9525" cap="flat" cmpd="sng" algn="ctr">
          <a:solidFill>
            <a:srgbClr val="553A25"/>
          </a:solidFill>
          <a:prstDash val="solid"/>
          <a:miter lim="800000"/>
        </a:ln>
        <a:effectLst/>
      </dgm:spPr>
      <dgm:t>
        <a:bodyPr/>
        <a:lstStyle/>
        <a:p>
          <a:r>
            <a:rPr lang="en-US" sz="1800" b="0" dirty="0" smtClean="0">
              <a:solidFill>
                <a:srgbClr val="553A25"/>
              </a:solidFill>
              <a:latin typeface="Calibri" panose="020F0502020204030204"/>
              <a:ea typeface="+mn-ea"/>
              <a:cs typeface="+mn-cs"/>
            </a:rPr>
            <a:t>Vata</a:t>
          </a:r>
          <a:endParaRPr lang="en-US" sz="1800" b="0" dirty="0">
            <a:solidFill>
              <a:srgbClr val="553A25"/>
            </a:solidFill>
            <a:latin typeface="Calibri" panose="020F0502020204030204"/>
            <a:ea typeface="+mn-ea"/>
            <a:cs typeface="+mn-cs"/>
          </a:endParaRPr>
        </a:p>
      </dgm:t>
    </dgm:pt>
    <dgm:pt modelId="{9EBF4B3F-A492-4416-98FC-D0B2C65975D1}" type="parTrans" cxnId="{668738EC-1040-4939-92B7-A1BAEDFFEF9D}">
      <dgm:prSet/>
      <dgm:spPr/>
      <dgm:t>
        <a:bodyPr/>
        <a:lstStyle/>
        <a:p>
          <a:endParaRPr lang="en-US"/>
        </a:p>
      </dgm:t>
    </dgm:pt>
    <dgm:pt modelId="{76DFDC89-4F51-4EDA-B859-51E2B010AB92}" type="sibTrans" cxnId="{668738EC-1040-4939-92B7-A1BAEDFFEF9D}">
      <dgm:prSet/>
      <dgm:spPr/>
      <dgm:t>
        <a:bodyPr/>
        <a:lstStyle/>
        <a:p>
          <a:endParaRPr lang="en-US"/>
        </a:p>
      </dgm:t>
    </dgm:pt>
    <dgm:pt modelId="{F3E89966-C442-41EA-9774-828FFF4CD8F3}">
      <dgm:prSet phldrT="[Text]" custT="1"/>
      <dgm:spPr>
        <a:xfrm>
          <a:off x="5187282" y="561545"/>
          <a:ext cx="1726622"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Menopause to Old Age</a:t>
          </a:r>
          <a:endParaRPr lang="en-US" sz="1400" dirty="0">
            <a:solidFill>
              <a:srgbClr val="553A25"/>
            </a:solidFill>
            <a:latin typeface="Calibri" panose="020F0502020204030204"/>
            <a:ea typeface="+mn-ea"/>
            <a:cs typeface="+mn-cs"/>
          </a:endParaRPr>
        </a:p>
      </dgm:t>
    </dgm:pt>
    <dgm:pt modelId="{1405B790-EAD7-4AF2-AD67-EF0EC9CE3003}" type="parTrans" cxnId="{2F8C016D-9941-48F4-82AA-1B1B3BC2BB66}">
      <dgm:prSet/>
      <dgm:spPr/>
      <dgm:t>
        <a:bodyPr/>
        <a:lstStyle/>
        <a:p>
          <a:endParaRPr lang="en-US"/>
        </a:p>
      </dgm:t>
    </dgm:pt>
    <dgm:pt modelId="{95E7EDF8-2071-41BC-BC7A-B5F5B701F6EF}" type="sibTrans" cxnId="{2F8C016D-9941-48F4-82AA-1B1B3BC2BB66}">
      <dgm:prSet/>
      <dgm:spPr/>
      <dgm:t>
        <a:bodyPr/>
        <a:lstStyle/>
        <a:p>
          <a:endParaRPr lang="en-US"/>
        </a:p>
      </dgm:t>
    </dgm:pt>
    <dgm:pt modelId="{DA481FD5-80FB-4FAA-9AF9-7EC5BA2164FC}">
      <dgm:prSet phldrT="[Text]" custT="1"/>
      <dgm:spPr>
        <a:xfrm>
          <a:off x="5187282" y="561545"/>
          <a:ext cx="1726622" cy="935908"/>
        </a:xfrm>
        <a:solidFill>
          <a:srgbClr val="70AD47"/>
        </a:solidFill>
        <a:ln w="9525" cap="flat" cmpd="sng" algn="ctr">
          <a:solidFill>
            <a:srgbClr val="553A25"/>
          </a:solidFill>
          <a:prstDash val="solid"/>
          <a:miter lim="800000"/>
        </a:ln>
        <a:effectLst/>
      </dgm:spPr>
      <dgm:t>
        <a:bodyPr/>
        <a:lstStyle/>
        <a:p>
          <a:r>
            <a:rPr lang="en-US" sz="1400" dirty="0" smtClean="0">
              <a:solidFill>
                <a:srgbClr val="553A25"/>
              </a:solidFill>
              <a:latin typeface="Calibri" panose="020F0502020204030204"/>
              <a:ea typeface="+mn-ea"/>
              <a:cs typeface="+mn-cs"/>
            </a:rPr>
            <a:t>Vata predominated during old age</a:t>
          </a:r>
          <a:endParaRPr lang="en-US" sz="1400" dirty="0">
            <a:solidFill>
              <a:srgbClr val="553A25"/>
            </a:solidFill>
            <a:latin typeface="Calibri" panose="020F0502020204030204"/>
            <a:ea typeface="+mn-ea"/>
            <a:cs typeface="+mn-cs"/>
          </a:endParaRPr>
        </a:p>
      </dgm:t>
    </dgm:pt>
    <dgm:pt modelId="{14BD6365-FD4E-4C81-BF6C-47B320105E84}" type="parTrans" cxnId="{A5F35518-E510-48F7-AE02-179F38950F0A}">
      <dgm:prSet/>
      <dgm:spPr/>
      <dgm:t>
        <a:bodyPr/>
        <a:lstStyle/>
        <a:p>
          <a:endParaRPr lang="en-US"/>
        </a:p>
      </dgm:t>
    </dgm:pt>
    <dgm:pt modelId="{9F80C0C0-31F3-4097-BC5D-14F6F1CCB259}" type="sibTrans" cxnId="{A5F35518-E510-48F7-AE02-179F38950F0A}">
      <dgm:prSet/>
      <dgm:spPr/>
      <dgm:t>
        <a:bodyPr/>
        <a:lstStyle/>
        <a:p>
          <a:endParaRPr lang="en-US"/>
        </a:p>
      </dgm:t>
    </dgm:pt>
    <dgm:pt modelId="{ED084F30-0687-4CE7-9F54-F6A4301E4544}" type="pres">
      <dgm:prSet presAssocID="{5048EBAF-C7ED-437A-AF1F-FAE0908A26EB}" presName="Name0" presStyleCnt="0">
        <dgm:presLayoutVars>
          <dgm:dir/>
          <dgm:resizeHandles val="exact"/>
        </dgm:presLayoutVars>
      </dgm:prSet>
      <dgm:spPr/>
      <dgm:t>
        <a:bodyPr/>
        <a:lstStyle/>
        <a:p>
          <a:endParaRPr lang="en-US"/>
        </a:p>
      </dgm:t>
    </dgm:pt>
    <dgm:pt modelId="{A25F718C-B565-4370-97AD-4A6B7D50FB83}" type="pres">
      <dgm:prSet presAssocID="{49FF8204-55CF-4577-A820-26CC9D08AAB1}" presName="composite" presStyleCnt="0"/>
      <dgm:spPr/>
    </dgm:pt>
    <dgm:pt modelId="{B77D8074-9547-4359-84C7-0C570743D4A3}" type="pres">
      <dgm:prSet presAssocID="{49FF8204-55CF-4577-A820-26CC9D08AAB1}" presName="rect1" presStyleLbl="trAlignAcc1" presStyleIdx="0" presStyleCnt="3" custScaleX="78305">
        <dgm:presLayoutVars>
          <dgm:bulletEnabled val="1"/>
        </dgm:presLayoutVars>
      </dgm:prSet>
      <dgm:spPr>
        <a:prstGeom prst="roundRect">
          <a:avLst>
            <a:gd name="adj" fmla="val 10000"/>
          </a:avLst>
        </a:prstGeom>
      </dgm:spPr>
      <dgm:t>
        <a:bodyPr/>
        <a:lstStyle/>
        <a:p>
          <a:endParaRPr lang="en-US"/>
        </a:p>
      </dgm:t>
    </dgm:pt>
    <dgm:pt modelId="{84E50514-2F8E-4239-801B-4C4A11C68090}" type="pres">
      <dgm:prSet presAssocID="{49FF8204-55CF-4577-A820-26CC9D08AAB1}" presName="rect2" presStyleLbl="fgImgPlace1" presStyleIdx="0" presStyleCnt="3" custScaleX="202848"/>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en-US"/>
        </a:p>
      </dgm:t>
    </dgm:pt>
    <dgm:pt modelId="{6805167A-470A-43E4-A32B-4CEBEF756E42}" type="pres">
      <dgm:prSet presAssocID="{6E1AE008-B540-4D33-B4A4-992671C967E8}" presName="sibTrans" presStyleCnt="0"/>
      <dgm:spPr/>
    </dgm:pt>
    <dgm:pt modelId="{B03B135D-D453-4FD5-80EC-311264462B0D}" type="pres">
      <dgm:prSet presAssocID="{EA66293B-BEB9-4BD1-A669-25AB56B55573}" presName="composite" presStyleCnt="0"/>
      <dgm:spPr/>
    </dgm:pt>
    <dgm:pt modelId="{E89281EF-AE76-48A8-82CD-82F89B04EA95}" type="pres">
      <dgm:prSet presAssocID="{EA66293B-BEB9-4BD1-A669-25AB56B55573}" presName="rect1" presStyleLbl="trAlignAcc1" presStyleIdx="1" presStyleCnt="3" custScaleX="78305">
        <dgm:presLayoutVars>
          <dgm:bulletEnabled val="1"/>
        </dgm:presLayoutVars>
      </dgm:prSet>
      <dgm:spPr>
        <a:prstGeom prst="roundRect">
          <a:avLst>
            <a:gd name="adj" fmla="val 10000"/>
          </a:avLst>
        </a:prstGeom>
      </dgm:spPr>
      <dgm:t>
        <a:bodyPr/>
        <a:lstStyle/>
        <a:p>
          <a:endParaRPr lang="en-US"/>
        </a:p>
      </dgm:t>
    </dgm:pt>
    <dgm:pt modelId="{F5AD1F73-19F9-4F43-8714-F94BE2C5F0B6}" type="pres">
      <dgm:prSet presAssocID="{EA66293B-BEB9-4BD1-A669-25AB56B55573}" presName="rect2" presStyleLbl="fgImgPlace1" presStyleIdx="1" presStyleCnt="3" custScaleX="20284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65000" b="-65000"/>
          </a:stretch>
        </a:blipFill>
      </dgm:spPr>
      <dgm:t>
        <a:bodyPr/>
        <a:lstStyle/>
        <a:p>
          <a:endParaRPr lang="en-US"/>
        </a:p>
      </dgm:t>
    </dgm:pt>
    <dgm:pt modelId="{D4C0C6DE-C1E0-4EAA-9401-2720072C3621}" type="pres">
      <dgm:prSet presAssocID="{C8FC2361-09E2-4D91-B23C-59C3CD286D55}" presName="sibTrans" presStyleCnt="0"/>
      <dgm:spPr/>
    </dgm:pt>
    <dgm:pt modelId="{D58E744D-98BD-48D2-859B-B259BC95BA2D}" type="pres">
      <dgm:prSet presAssocID="{B1F653A8-086E-4716-BBD2-12B2B651821C}" presName="composite" presStyleCnt="0"/>
      <dgm:spPr/>
    </dgm:pt>
    <dgm:pt modelId="{9444D2CE-36D3-4220-9C55-7586A7426B97}" type="pres">
      <dgm:prSet presAssocID="{B1F653A8-086E-4716-BBD2-12B2B651821C}" presName="rect1" presStyleLbl="trAlignAcc1" presStyleIdx="2" presStyleCnt="3" custScaleX="78305">
        <dgm:presLayoutVars>
          <dgm:bulletEnabled val="1"/>
        </dgm:presLayoutVars>
      </dgm:prSet>
      <dgm:spPr>
        <a:prstGeom prst="roundRect">
          <a:avLst>
            <a:gd name="adj" fmla="val 10000"/>
          </a:avLst>
        </a:prstGeom>
      </dgm:spPr>
      <dgm:t>
        <a:bodyPr/>
        <a:lstStyle/>
        <a:p>
          <a:endParaRPr lang="en-US"/>
        </a:p>
      </dgm:t>
    </dgm:pt>
    <dgm:pt modelId="{EE00734E-2973-4CBB-AE74-AC348A75B785}" type="pres">
      <dgm:prSet presAssocID="{B1F653A8-086E-4716-BBD2-12B2B651821C}" presName="rect2" presStyleLbl="fgImgPlace1" presStyleIdx="2" presStyleCnt="3" custScaleX="202848"/>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9000" b="-49000"/>
          </a:stretch>
        </a:blipFill>
      </dgm:spPr>
      <dgm:t>
        <a:bodyPr/>
        <a:lstStyle/>
        <a:p>
          <a:endParaRPr lang="en-US"/>
        </a:p>
      </dgm:t>
    </dgm:pt>
  </dgm:ptLst>
  <dgm:cxnLst>
    <dgm:cxn modelId="{A1CADD1F-6A66-499B-91EA-686F3EF7C9DF}" type="presOf" srcId="{49FF8204-55CF-4577-A820-26CC9D08AAB1}" destId="{B77D8074-9547-4359-84C7-0C570743D4A3}" srcOrd="0" destOrd="0" presId="urn:microsoft.com/office/officeart/2008/layout/PictureStrips"/>
    <dgm:cxn modelId="{668738EC-1040-4939-92B7-A1BAEDFFEF9D}" srcId="{5048EBAF-C7ED-437A-AF1F-FAE0908A26EB}" destId="{B1F653A8-086E-4716-BBD2-12B2B651821C}" srcOrd="2" destOrd="0" parTransId="{9EBF4B3F-A492-4416-98FC-D0B2C65975D1}" sibTransId="{76DFDC89-4F51-4EDA-B859-51E2B010AB92}"/>
    <dgm:cxn modelId="{1AF45194-DB42-4D75-A3E1-453768034C3F}" type="presOf" srcId="{C868A0FE-0929-4D6F-B565-5F751F2CB458}" destId="{B77D8074-9547-4359-84C7-0C570743D4A3}" srcOrd="0" destOrd="1" presId="urn:microsoft.com/office/officeart/2008/layout/PictureStrips"/>
    <dgm:cxn modelId="{2F8C016D-9941-48F4-82AA-1B1B3BC2BB66}" srcId="{B1F653A8-086E-4716-BBD2-12B2B651821C}" destId="{F3E89966-C442-41EA-9774-828FFF4CD8F3}" srcOrd="0" destOrd="0" parTransId="{1405B790-EAD7-4AF2-AD67-EF0EC9CE3003}" sibTransId="{95E7EDF8-2071-41BC-BC7A-B5F5B701F6EF}"/>
    <dgm:cxn modelId="{89B10117-1919-46F2-BF61-434AD2AE63D4}" type="presOf" srcId="{5048EBAF-C7ED-437A-AF1F-FAE0908A26EB}" destId="{ED084F30-0687-4CE7-9F54-F6A4301E4544}" srcOrd="0" destOrd="0" presId="urn:microsoft.com/office/officeart/2008/layout/PictureStrips"/>
    <dgm:cxn modelId="{8188462D-0F3D-4C36-985B-B77140675625}" type="presOf" srcId="{7192AFF0-ACF8-47E8-8AAB-939D15284F40}" destId="{E89281EF-AE76-48A8-82CD-82F89B04EA95}" srcOrd="0" destOrd="1" presId="urn:microsoft.com/office/officeart/2008/layout/PictureStrips"/>
    <dgm:cxn modelId="{A6436BBC-5ADA-495D-8719-C5A36EB91655}" srcId="{49FF8204-55CF-4577-A820-26CC9D08AAB1}" destId="{C868A0FE-0929-4D6F-B565-5F751F2CB458}" srcOrd="0" destOrd="0" parTransId="{FFCEA057-AC6D-4F82-939F-C34B691A2580}" sibTransId="{760B2325-9799-40CE-A60C-FD308EFA8F5C}"/>
    <dgm:cxn modelId="{76C134BC-D7A5-493F-880A-4FE251CA6B2D}" srcId="{49FF8204-55CF-4577-A820-26CC9D08AAB1}" destId="{BAE1999D-EC57-40F0-8204-12403A1B3B27}" srcOrd="1" destOrd="0" parTransId="{0D0182E8-AB35-471B-A9EA-53F524AD9DF6}" sibTransId="{A242D38F-7DA1-4E18-AB36-835112E6259F}"/>
    <dgm:cxn modelId="{E5DD5E23-52CC-422B-BF6F-3679426623D3}" srcId="{5048EBAF-C7ED-437A-AF1F-FAE0908A26EB}" destId="{EA66293B-BEB9-4BD1-A669-25AB56B55573}" srcOrd="1" destOrd="0" parTransId="{355708E5-AD20-46EE-BE55-44BC42DE1F74}" sibTransId="{C8FC2361-09E2-4D91-B23C-59C3CD286D55}"/>
    <dgm:cxn modelId="{30E3ACA7-0FF6-4D72-ACC3-5F1E61FC4025}" type="presOf" srcId="{B1F653A8-086E-4716-BBD2-12B2B651821C}" destId="{9444D2CE-36D3-4220-9C55-7586A7426B97}" srcOrd="0" destOrd="0" presId="urn:microsoft.com/office/officeart/2008/layout/PictureStrips"/>
    <dgm:cxn modelId="{30E87786-2514-4195-84C2-156F4708E8AE}" type="presOf" srcId="{DA481FD5-80FB-4FAA-9AF9-7EC5BA2164FC}" destId="{9444D2CE-36D3-4220-9C55-7586A7426B97}" srcOrd="0" destOrd="2" presId="urn:microsoft.com/office/officeart/2008/layout/PictureStrips"/>
    <dgm:cxn modelId="{6FADE98D-E4A9-4632-A823-582133FB743F}" srcId="{EA66293B-BEB9-4BD1-A669-25AB56B55573}" destId="{7192AFF0-ACF8-47E8-8AAB-939D15284F40}" srcOrd="0" destOrd="0" parTransId="{ACAFFDFB-3B50-40C8-AB49-D0F0D2CF2524}" sibTransId="{B8BB501F-37DF-4820-B141-58D5FF15ECB8}"/>
    <dgm:cxn modelId="{C642AA08-EE39-4C44-A4F8-406A69E134C6}" type="presOf" srcId="{EA66293B-BEB9-4BD1-A669-25AB56B55573}" destId="{E89281EF-AE76-48A8-82CD-82F89B04EA95}" srcOrd="0" destOrd="0" presId="urn:microsoft.com/office/officeart/2008/layout/PictureStrips"/>
    <dgm:cxn modelId="{E44120CF-4594-4CC3-9D5B-9093837A894F}" type="presOf" srcId="{9AA91738-42C0-4AA1-BBEE-CA599012EAEB}" destId="{E89281EF-AE76-48A8-82CD-82F89B04EA95}" srcOrd="0" destOrd="2" presId="urn:microsoft.com/office/officeart/2008/layout/PictureStrips"/>
    <dgm:cxn modelId="{C1D69630-82BE-4EFB-8F9B-E9C73F18DB62}" srcId="{5048EBAF-C7ED-437A-AF1F-FAE0908A26EB}" destId="{49FF8204-55CF-4577-A820-26CC9D08AAB1}" srcOrd="0" destOrd="0" parTransId="{CA17993F-EE93-4140-98C1-D6DA10E44624}" sibTransId="{6E1AE008-B540-4D33-B4A4-992671C967E8}"/>
    <dgm:cxn modelId="{445D9F6C-9C16-49E8-8130-0AB06D0D4F94}" type="presOf" srcId="{BAE1999D-EC57-40F0-8204-12403A1B3B27}" destId="{B77D8074-9547-4359-84C7-0C570743D4A3}" srcOrd="0" destOrd="2" presId="urn:microsoft.com/office/officeart/2008/layout/PictureStrips"/>
    <dgm:cxn modelId="{A5F35518-E510-48F7-AE02-179F38950F0A}" srcId="{B1F653A8-086E-4716-BBD2-12B2B651821C}" destId="{DA481FD5-80FB-4FAA-9AF9-7EC5BA2164FC}" srcOrd="1" destOrd="0" parTransId="{14BD6365-FD4E-4C81-BF6C-47B320105E84}" sibTransId="{9F80C0C0-31F3-4097-BC5D-14F6F1CCB259}"/>
    <dgm:cxn modelId="{F3E31880-96D0-42ED-9FE4-A826458B8174}" srcId="{EA66293B-BEB9-4BD1-A669-25AB56B55573}" destId="{9AA91738-42C0-4AA1-BBEE-CA599012EAEB}" srcOrd="1" destOrd="0" parTransId="{71950965-C64D-4610-8C02-A7D5D3E667F0}" sibTransId="{093A2B71-4C91-492B-A327-728F221E6124}"/>
    <dgm:cxn modelId="{154487FB-28C9-4D8F-ABBE-97E1B5A75DD5}" type="presOf" srcId="{F3E89966-C442-41EA-9774-828FFF4CD8F3}" destId="{9444D2CE-36D3-4220-9C55-7586A7426B97}" srcOrd="0" destOrd="1" presId="urn:microsoft.com/office/officeart/2008/layout/PictureStrips"/>
    <dgm:cxn modelId="{E8AB8D50-5277-4B5F-86F3-949211FD28EB}" type="presParOf" srcId="{ED084F30-0687-4CE7-9F54-F6A4301E4544}" destId="{A25F718C-B565-4370-97AD-4A6B7D50FB83}" srcOrd="0" destOrd="0" presId="urn:microsoft.com/office/officeart/2008/layout/PictureStrips"/>
    <dgm:cxn modelId="{3254F03D-1393-4C8B-89A4-D70A31839613}" type="presParOf" srcId="{A25F718C-B565-4370-97AD-4A6B7D50FB83}" destId="{B77D8074-9547-4359-84C7-0C570743D4A3}" srcOrd="0" destOrd="0" presId="urn:microsoft.com/office/officeart/2008/layout/PictureStrips"/>
    <dgm:cxn modelId="{8D12516F-35B5-494A-A408-D50CBCACAD9B}" type="presParOf" srcId="{A25F718C-B565-4370-97AD-4A6B7D50FB83}" destId="{84E50514-2F8E-4239-801B-4C4A11C68090}" srcOrd="1" destOrd="0" presId="urn:microsoft.com/office/officeart/2008/layout/PictureStrips"/>
    <dgm:cxn modelId="{4A777E9E-4958-45AF-A3AB-843382883A28}" type="presParOf" srcId="{ED084F30-0687-4CE7-9F54-F6A4301E4544}" destId="{6805167A-470A-43E4-A32B-4CEBEF756E42}" srcOrd="1" destOrd="0" presId="urn:microsoft.com/office/officeart/2008/layout/PictureStrips"/>
    <dgm:cxn modelId="{04EE8457-ED24-45A5-A899-2C38E7ADF6EE}" type="presParOf" srcId="{ED084F30-0687-4CE7-9F54-F6A4301E4544}" destId="{B03B135D-D453-4FD5-80EC-311264462B0D}" srcOrd="2" destOrd="0" presId="urn:microsoft.com/office/officeart/2008/layout/PictureStrips"/>
    <dgm:cxn modelId="{B6E2D02B-601D-4711-82F6-AB88B5D74865}" type="presParOf" srcId="{B03B135D-D453-4FD5-80EC-311264462B0D}" destId="{E89281EF-AE76-48A8-82CD-82F89B04EA95}" srcOrd="0" destOrd="0" presId="urn:microsoft.com/office/officeart/2008/layout/PictureStrips"/>
    <dgm:cxn modelId="{C74118E2-631F-48F0-B426-126FFEFC98D7}" type="presParOf" srcId="{B03B135D-D453-4FD5-80EC-311264462B0D}" destId="{F5AD1F73-19F9-4F43-8714-F94BE2C5F0B6}" srcOrd="1" destOrd="0" presId="urn:microsoft.com/office/officeart/2008/layout/PictureStrips"/>
    <dgm:cxn modelId="{C244CDA7-F250-4979-81CD-230140DA7AAA}" type="presParOf" srcId="{ED084F30-0687-4CE7-9F54-F6A4301E4544}" destId="{D4C0C6DE-C1E0-4EAA-9401-2720072C3621}" srcOrd="3" destOrd="0" presId="urn:microsoft.com/office/officeart/2008/layout/PictureStrips"/>
    <dgm:cxn modelId="{5359016C-9750-4959-9CEF-8008137EFD00}" type="presParOf" srcId="{ED084F30-0687-4CE7-9F54-F6A4301E4544}" destId="{D58E744D-98BD-48D2-859B-B259BC95BA2D}" srcOrd="4" destOrd="0" presId="urn:microsoft.com/office/officeart/2008/layout/PictureStrips"/>
    <dgm:cxn modelId="{70BC2942-1AA1-414A-9100-CC3B4A56AA25}" type="presParOf" srcId="{D58E744D-98BD-48D2-859B-B259BC95BA2D}" destId="{9444D2CE-36D3-4220-9C55-7586A7426B97}" srcOrd="0" destOrd="0" presId="urn:microsoft.com/office/officeart/2008/layout/PictureStrips"/>
    <dgm:cxn modelId="{57D42C17-80D7-4914-94C4-C76B6F86FE04}" type="presParOf" srcId="{D58E744D-98BD-48D2-859B-B259BC95BA2D}" destId="{EE00734E-2973-4CBB-AE74-AC348A75B785}" srcOrd="1" destOrd="0" presId="urn:microsoft.com/office/officeart/2008/layout/PictureStrip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F7AA52-ADEB-4064-BA63-6CFA3C39F452}" type="doc">
      <dgm:prSet loTypeId="urn:microsoft.com/office/officeart/2005/8/layout/cycle1" loCatId="cycle" qsTypeId="urn:microsoft.com/office/officeart/2005/8/quickstyle/simple5" qsCatId="simple" csTypeId="urn:microsoft.com/office/officeart/2005/8/colors/accent6_2" csCatId="accent6" phldr="1"/>
      <dgm:spPr/>
      <dgm:t>
        <a:bodyPr/>
        <a:lstStyle/>
        <a:p>
          <a:endParaRPr lang="en-US"/>
        </a:p>
      </dgm:t>
    </dgm:pt>
    <dgm:pt modelId="{00C40C71-5A82-4989-80CB-A9FD3FB61156}">
      <dgm:prSet phldrT="[Text]" custT="1"/>
      <dgm:spPr>
        <a:xfrm>
          <a:off x="4238389" y="153132"/>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2 pm</a:t>
          </a:r>
          <a:endParaRPr lang="en-US" sz="2800" b="1" dirty="0">
            <a:solidFill>
              <a:srgbClr val="70AD47"/>
            </a:solidFill>
            <a:latin typeface="Calibri" panose="020F0502020204030204"/>
            <a:ea typeface="+mn-ea"/>
            <a:cs typeface="+mn-cs"/>
          </a:endParaRPr>
        </a:p>
      </dgm:t>
    </dgm:pt>
    <dgm:pt modelId="{C5536797-AFA8-4FEE-B861-D2C9DFCD2694}" type="parTrans" cxnId="{B43489D0-476A-438C-B9F9-75421741F56D}">
      <dgm:prSet/>
      <dgm:spPr/>
      <dgm:t>
        <a:bodyPr/>
        <a:lstStyle/>
        <a:p>
          <a:endParaRPr lang="en-US"/>
        </a:p>
      </dgm:t>
    </dgm:pt>
    <dgm:pt modelId="{846B718E-9E9C-4E81-BE93-8277F8C8C1DE}" type="sibTrans" cxnId="{B43489D0-476A-438C-B9F9-75421741F56D}">
      <dgm:prSet/>
      <dgm:spPr>
        <a:xfrm>
          <a:off x="368977" y="140222"/>
          <a:ext cx="6180850" cy="6180850"/>
        </a:xfrm>
        <a:prstGeom prst="circularArrow">
          <a:avLst>
            <a:gd name="adj1" fmla="val 3992"/>
            <a:gd name="adj2" fmla="val 250404"/>
            <a:gd name="adj3" fmla="val 20572696"/>
            <a:gd name="adj4" fmla="val 18983504"/>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2CEB5F2B-8C7D-4B9F-A2AF-D3FF7675EA8D}">
      <dgm:prSet phldrT="[Text]" custT="1"/>
      <dgm:spPr>
        <a:xfrm>
          <a:off x="5649967" y="2598057"/>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6 pm</a:t>
          </a:r>
          <a:endParaRPr lang="en-US" sz="2800" b="1" dirty="0">
            <a:solidFill>
              <a:srgbClr val="70AD47"/>
            </a:solidFill>
            <a:latin typeface="Calibri" panose="020F0502020204030204"/>
            <a:ea typeface="+mn-ea"/>
            <a:cs typeface="+mn-cs"/>
          </a:endParaRPr>
        </a:p>
      </dgm:t>
    </dgm:pt>
    <dgm:pt modelId="{3442B4C8-1AF0-4861-9D5D-0B6E6DF1A43C}" type="parTrans" cxnId="{7633F4FE-5965-47A0-AD4C-78A0E86B1745}">
      <dgm:prSet/>
      <dgm:spPr/>
      <dgm:t>
        <a:bodyPr/>
        <a:lstStyle/>
        <a:p>
          <a:endParaRPr lang="en-US"/>
        </a:p>
      </dgm:t>
    </dgm:pt>
    <dgm:pt modelId="{48345665-4CC9-4CFA-9FFE-98F98A1F2F54}" type="sibTrans" cxnId="{7633F4FE-5965-47A0-AD4C-78A0E86B1745}">
      <dgm:prSet/>
      <dgm:spPr>
        <a:xfrm>
          <a:off x="368977" y="140222"/>
          <a:ext cx="6180850" cy="6180850"/>
        </a:xfrm>
        <a:prstGeom prst="circularArrow">
          <a:avLst>
            <a:gd name="adj1" fmla="val 3992"/>
            <a:gd name="adj2" fmla="val 250404"/>
            <a:gd name="adj3" fmla="val 2366092"/>
            <a:gd name="adj4" fmla="val 776900"/>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4F92D598-97D3-4F07-AF12-1CBBF525EDC0}">
      <dgm:prSet phldrT="[Text]" custT="1"/>
      <dgm:spPr>
        <a:xfrm>
          <a:off x="4238389" y="5042981"/>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10 pm</a:t>
          </a:r>
          <a:endParaRPr lang="en-US" sz="2800" b="1" dirty="0">
            <a:solidFill>
              <a:srgbClr val="70AD47"/>
            </a:solidFill>
            <a:latin typeface="Calibri" panose="020F0502020204030204"/>
            <a:ea typeface="+mn-ea"/>
            <a:cs typeface="+mn-cs"/>
          </a:endParaRPr>
        </a:p>
      </dgm:t>
    </dgm:pt>
    <dgm:pt modelId="{F8D2B80C-557C-4A91-80C2-5040D6D80B83}" type="parTrans" cxnId="{A5891FBB-1B9F-4805-8A6C-D9008F37E67D}">
      <dgm:prSet/>
      <dgm:spPr/>
      <dgm:t>
        <a:bodyPr/>
        <a:lstStyle/>
        <a:p>
          <a:endParaRPr lang="en-US"/>
        </a:p>
      </dgm:t>
    </dgm:pt>
    <dgm:pt modelId="{6821592B-85D0-491D-96C3-1493A27C76A1}" type="sibTrans" cxnId="{A5891FBB-1B9F-4805-8A6C-D9008F37E67D}">
      <dgm:prSet/>
      <dgm:spPr>
        <a:xfrm>
          <a:off x="368977" y="140222"/>
          <a:ext cx="6180850" cy="6180850"/>
        </a:xfrm>
        <a:prstGeom prst="circularArrow">
          <a:avLst>
            <a:gd name="adj1" fmla="val 3992"/>
            <a:gd name="adj2" fmla="val 250404"/>
            <a:gd name="adj3" fmla="val 6110634"/>
            <a:gd name="adj4" fmla="val 4438962"/>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97825881-8A54-489B-90C5-DDC39C7762A6}">
      <dgm:prSet phldrT="[Text]" custT="1"/>
      <dgm:spPr>
        <a:xfrm>
          <a:off x="1415233" y="5042981"/>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2 am</a:t>
          </a:r>
          <a:endParaRPr lang="en-US" sz="2800" b="1" dirty="0">
            <a:solidFill>
              <a:srgbClr val="70AD47"/>
            </a:solidFill>
            <a:latin typeface="Calibri" panose="020F0502020204030204"/>
            <a:ea typeface="+mn-ea"/>
            <a:cs typeface="+mn-cs"/>
          </a:endParaRPr>
        </a:p>
      </dgm:t>
    </dgm:pt>
    <dgm:pt modelId="{6129CC4F-5C49-4210-9CF0-B1D86339A120}" type="parTrans" cxnId="{B075140F-B154-44D6-9951-48C855A997AA}">
      <dgm:prSet/>
      <dgm:spPr/>
      <dgm:t>
        <a:bodyPr/>
        <a:lstStyle/>
        <a:p>
          <a:endParaRPr lang="en-US"/>
        </a:p>
      </dgm:t>
    </dgm:pt>
    <dgm:pt modelId="{6F33D921-4A87-4609-93EB-BC5D87C5B00F}" type="sibTrans" cxnId="{B075140F-B154-44D6-9951-48C855A997AA}">
      <dgm:prSet/>
      <dgm:spPr>
        <a:xfrm>
          <a:off x="368977" y="140222"/>
          <a:ext cx="6180850" cy="6180850"/>
        </a:xfrm>
        <a:prstGeom prst="circularArrow">
          <a:avLst>
            <a:gd name="adj1" fmla="val 3992"/>
            <a:gd name="adj2" fmla="val 250404"/>
            <a:gd name="adj3" fmla="val 9772696"/>
            <a:gd name="adj4" fmla="val 8183504"/>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8D116494-2626-40C4-BB7B-99653D6B8439}">
      <dgm:prSet phldrT="[Text]" custT="1"/>
      <dgm:spPr>
        <a:xfrm>
          <a:off x="3655" y="2598057"/>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6 am</a:t>
          </a:r>
          <a:endParaRPr lang="en-US" sz="2800" b="1" dirty="0">
            <a:solidFill>
              <a:srgbClr val="70AD47"/>
            </a:solidFill>
            <a:latin typeface="Calibri" panose="020F0502020204030204"/>
            <a:ea typeface="+mn-ea"/>
            <a:cs typeface="+mn-cs"/>
          </a:endParaRPr>
        </a:p>
      </dgm:t>
    </dgm:pt>
    <dgm:pt modelId="{38FE7D67-634B-416F-B241-1C0ACE15BCB1}" type="parTrans" cxnId="{A5A8FD08-7B42-4A80-89D4-750CE8A13E0A}">
      <dgm:prSet/>
      <dgm:spPr/>
      <dgm:t>
        <a:bodyPr/>
        <a:lstStyle/>
        <a:p>
          <a:endParaRPr lang="en-US"/>
        </a:p>
      </dgm:t>
    </dgm:pt>
    <dgm:pt modelId="{95CF954F-6AD6-4076-8674-3FAF57A39D05}" type="sibTrans" cxnId="{A5A8FD08-7B42-4A80-89D4-750CE8A13E0A}">
      <dgm:prSet/>
      <dgm:spPr>
        <a:xfrm>
          <a:off x="368977" y="140222"/>
          <a:ext cx="6180850" cy="6180850"/>
        </a:xfrm>
        <a:prstGeom prst="circularArrow">
          <a:avLst>
            <a:gd name="adj1" fmla="val 3992"/>
            <a:gd name="adj2" fmla="val 250404"/>
            <a:gd name="adj3" fmla="val 13166092"/>
            <a:gd name="adj4" fmla="val 11576900"/>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5978E1E7-983A-4B58-AA0D-51D59B5C094A}">
      <dgm:prSet phldrT="[Text]" custT="1"/>
      <dgm:spPr>
        <a:xfrm>
          <a:off x="1415233" y="153132"/>
          <a:ext cx="1265181" cy="1265181"/>
        </a:xfrm>
        <a:prstGeom prst="rect">
          <a:avLst/>
        </a:prstGeom>
        <a:noFill/>
        <a:ln>
          <a:noFill/>
        </a:ln>
        <a:effectLst/>
      </dgm:spPr>
      <dgm:t>
        <a:bodyPr/>
        <a:lstStyle/>
        <a:p>
          <a:r>
            <a:rPr lang="en-US" sz="2800" b="1" dirty="0" smtClean="0">
              <a:solidFill>
                <a:srgbClr val="70AD47"/>
              </a:solidFill>
              <a:latin typeface="Calibri" panose="020F0502020204030204"/>
              <a:ea typeface="+mn-ea"/>
              <a:cs typeface="+mn-cs"/>
            </a:rPr>
            <a:t>10 am</a:t>
          </a:r>
          <a:endParaRPr lang="en-US" sz="2800" b="1" dirty="0">
            <a:solidFill>
              <a:srgbClr val="70AD47"/>
            </a:solidFill>
            <a:latin typeface="Calibri" panose="020F0502020204030204"/>
            <a:ea typeface="+mn-ea"/>
            <a:cs typeface="+mn-cs"/>
          </a:endParaRPr>
        </a:p>
      </dgm:t>
    </dgm:pt>
    <dgm:pt modelId="{63AD45F1-8527-4444-8E83-EF6DF3C6F8E9}" type="parTrans" cxnId="{0C3A7751-44F5-47D9-A1AE-9B09116B7DF4}">
      <dgm:prSet/>
      <dgm:spPr/>
      <dgm:t>
        <a:bodyPr/>
        <a:lstStyle/>
        <a:p>
          <a:endParaRPr lang="en-US"/>
        </a:p>
      </dgm:t>
    </dgm:pt>
    <dgm:pt modelId="{0BB85751-9596-4A67-988A-CE584F9B8615}" type="sibTrans" cxnId="{0C3A7751-44F5-47D9-A1AE-9B09116B7DF4}">
      <dgm:prSet/>
      <dgm:spPr>
        <a:xfrm>
          <a:off x="368977" y="140222"/>
          <a:ext cx="6180850" cy="6180850"/>
        </a:xfrm>
        <a:prstGeom prst="circularArrow">
          <a:avLst>
            <a:gd name="adj1" fmla="val 3992"/>
            <a:gd name="adj2" fmla="val 250404"/>
            <a:gd name="adj3" fmla="val 16910634"/>
            <a:gd name="adj4" fmla="val 15238962"/>
            <a:gd name="adj5" fmla="val 4657"/>
          </a:avLst>
        </a:prstGeom>
        <a:gradFill rotWithShape="0">
          <a:gsLst>
            <a:gs pos="0">
              <a:srgbClr val="70AD47">
                <a:hueOff val="0"/>
                <a:satOff val="0"/>
                <a:lumOff val="0"/>
                <a:alphaOff val="0"/>
                <a:satMod val="103000"/>
                <a:lumMod val="102000"/>
                <a:tint val="94000"/>
              </a:srgbClr>
            </a:gs>
            <a:gs pos="50000">
              <a:srgbClr val="70AD47">
                <a:hueOff val="0"/>
                <a:satOff val="0"/>
                <a:lumOff val="0"/>
                <a:alphaOff val="0"/>
                <a:satMod val="110000"/>
                <a:lumMod val="100000"/>
                <a:shade val="100000"/>
              </a:srgbClr>
            </a:gs>
            <a:gs pos="100000">
              <a:srgbClr val="70AD47">
                <a:hueOff val="0"/>
                <a:satOff val="0"/>
                <a:lumOff val="0"/>
                <a:alphaOff val="0"/>
                <a:lumMod val="99000"/>
                <a:satMod val="120000"/>
                <a:shade val="78000"/>
              </a:srgbClr>
            </a:gs>
          </a:gsLst>
          <a:lin ang="5400000" scaled="0"/>
        </a:gradFill>
        <a:ln>
          <a:noFill/>
        </a:ln>
        <a:effectLst>
          <a:outerShdw blurRad="57150" dist="19050" dir="5400000" algn="ctr" rotWithShape="0">
            <a:srgbClr val="000000">
              <a:alpha val="63000"/>
            </a:srgbClr>
          </a:outerShdw>
        </a:effectLst>
      </dgm:spPr>
      <dgm:t>
        <a:bodyPr/>
        <a:lstStyle/>
        <a:p>
          <a:endParaRPr lang="en-US"/>
        </a:p>
      </dgm:t>
    </dgm:pt>
    <dgm:pt modelId="{2B731B91-43AC-47C1-958E-AD99EA02A0DA}" type="pres">
      <dgm:prSet presAssocID="{53F7AA52-ADEB-4064-BA63-6CFA3C39F452}" presName="cycle" presStyleCnt="0">
        <dgm:presLayoutVars>
          <dgm:dir/>
          <dgm:resizeHandles val="exact"/>
        </dgm:presLayoutVars>
      </dgm:prSet>
      <dgm:spPr/>
      <dgm:t>
        <a:bodyPr/>
        <a:lstStyle/>
        <a:p>
          <a:endParaRPr lang="en-US"/>
        </a:p>
      </dgm:t>
    </dgm:pt>
    <dgm:pt modelId="{9B1452B8-F9E6-4C4E-9195-95CE2D5C4DE6}" type="pres">
      <dgm:prSet presAssocID="{00C40C71-5A82-4989-80CB-A9FD3FB61156}" presName="dummy" presStyleCnt="0"/>
      <dgm:spPr/>
    </dgm:pt>
    <dgm:pt modelId="{738FEB20-8E5C-49C4-9092-9038FBB5BC9B}" type="pres">
      <dgm:prSet presAssocID="{00C40C71-5A82-4989-80CB-A9FD3FB61156}" presName="node" presStyleLbl="revTx" presStyleIdx="0" presStyleCnt="6">
        <dgm:presLayoutVars>
          <dgm:bulletEnabled val="1"/>
        </dgm:presLayoutVars>
      </dgm:prSet>
      <dgm:spPr/>
      <dgm:t>
        <a:bodyPr/>
        <a:lstStyle/>
        <a:p>
          <a:endParaRPr lang="en-US"/>
        </a:p>
      </dgm:t>
    </dgm:pt>
    <dgm:pt modelId="{C2764575-8351-409F-A73E-33B46DD4C74A}" type="pres">
      <dgm:prSet presAssocID="{846B718E-9E9C-4E81-BE93-8277F8C8C1DE}" presName="sibTrans" presStyleLbl="node1" presStyleIdx="0" presStyleCnt="6"/>
      <dgm:spPr/>
      <dgm:t>
        <a:bodyPr/>
        <a:lstStyle/>
        <a:p>
          <a:endParaRPr lang="en-US"/>
        </a:p>
      </dgm:t>
    </dgm:pt>
    <dgm:pt modelId="{202B90B8-498B-4FAA-98EE-188CBBB9AF68}" type="pres">
      <dgm:prSet presAssocID="{2CEB5F2B-8C7D-4B9F-A2AF-D3FF7675EA8D}" presName="dummy" presStyleCnt="0"/>
      <dgm:spPr/>
    </dgm:pt>
    <dgm:pt modelId="{9AF8ED2D-6182-4C07-B046-FBE5C839AC7E}" type="pres">
      <dgm:prSet presAssocID="{2CEB5F2B-8C7D-4B9F-A2AF-D3FF7675EA8D}" presName="node" presStyleLbl="revTx" presStyleIdx="1" presStyleCnt="6">
        <dgm:presLayoutVars>
          <dgm:bulletEnabled val="1"/>
        </dgm:presLayoutVars>
      </dgm:prSet>
      <dgm:spPr/>
      <dgm:t>
        <a:bodyPr/>
        <a:lstStyle/>
        <a:p>
          <a:endParaRPr lang="en-US"/>
        </a:p>
      </dgm:t>
    </dgm:pt>
    <dgm:pt modelId="{B2A40261-8983-4291-806A-077B534D60A1}" type="pres">
      <dgm:prSet presAssocID="{48345665-4CC9-4CFA-9FFE-98F98A1F2F54}" presName="sibTrans" presStyleLbl="node1" presStyleIdx="1" presStyleCnt="6"/>
      <dgm:spPr/>
      <dgm:t>
        <a:bodyPr/>
        <a:lstStyle/>
        <a:p>
          <a:endParaRPr lang="en-US"/>
        </a:p>
      </dgm:t>
    </dgm:pt>
    <dgm:pt modelId="{89C8E8BE-FE95-4579-A03B-541792A75828}" type="pres">
      <dgm:prSet presAssocID="{4F92D598-97D3-4F07-AF12-1CBBF525EDC0}" presName="dummy" presStyleCnt="0"/>
      <dgm:spPr/>
    </dgm:pt>
    <dgm:pt modelId="{D6B81B13-8A52-4EEC-8E8E-E83799749EAE}" type="pres">
      <dgm:prSet presAssocID="{4F92D598-97D3-4F07-AF12-1CBBF525EDC0}" presName="node" presStyleLbl="revTx" presStyleIdx="2" presStyleCnt="6">
        <dgm:presLayoutVars>
          <dgm:bulletEnabled val="1"/>
        </dgm:presLayoutVars>
      </dgm:prSet>
      <dgm:spPr/>
      <dgm:t>
        <a:bodyPr/>
        <a:lstStyle/>
        <a:p>
          <a:endParaRPr lang="en-US"/>
        </a:p>
      </dgm:t>
    </dgm:pt>
    <dgm:pt modelId="{3B17B782-1D95-488A-B18D-176EEFB94662}" type="pres">
      <dgm:prSet presAssocID="{6821592B-85D0-491D-96C3-1493A27C76A1}" presName="sibTrans" presStyleLbl="node1" presStyleIdx="2" presStyleCnt="6"/>
      <dgm:spPr/>
      <dgm:t>
        <a:bodyPr/>
        <a:lstStyle/>
        <a:p>
          <a:endParaRPr lang="en-US"/>
        </a:p>
      </dgm:t>
    </dgm:pt>
    <dgm:pt modelId="{10D77CDE-89CF-4CF1-85BC-13C3FBAFE115}" type="pres">
      <dgm:prSet presAssocID="{97825881-8A54-489B-90C5-DDC39C7762A6}" presName="dummy" presStyleCnt="0"/>
      <dgm:spPr/>
    </dgm:pt>
    <dgm:pt modelId="{D4F7F6DB-59AE-4376-966F-A41031D8FBBD}" type="pres">
      <dgm:prSet presAssocID="{97825881-8A54-489B-90C5-DDC39C7762A6}" presName="node" presStyleLbl="revTx" presStyleIdx="3" presStyleCnt="6">
        <dgm:presLayoutVars>
          <dgm:bulletEnabled val="1"/>
        </dgm:presLayoutVars>
      </dgm:prSet>
      <dgm:spPr/>
      <dgm:t>
        <a:bodyPr/>
        <a:lstStyle/>
        <a:p>
          <a:endParaRPr lang="en-US"/>
        </a:p>
      </dgm:t>
    </dgm:pt>
    <dgm:pt modelId="{8629CF6B-6473-4102-A9C0-F9AC9343F206}" type="pres">
      <dgm:prSet presAssocID="{6F33D921-4A87-4609-93EB-BC5D87C5B00F}" presName="sibTrans" presStyleLbl="node1" presStyleIdx="3" presStyleCnt="6"/>
      <dgm:spPr/>
      <dgm:t>
        <a:bodyPr/>
        <a:lstStyle/>
        <a:p>
          <a:endParaRPr lang="en-US"/>
        </a:p>
      </dgm:t>
    </dgm:pt>
    <dgm:pt modelId="{E44247DC-0E4D-46F5-BD36-068C323BEAA1}" type="pres">
      <dgm:prSet presAssocID="{8D116494-2626-40C4-BB7B-99653D6B8439}" presName="dummy" presStyleCnt="0"/>
      <dgm:spPr/>
    </dgm:pt>
    <dgm:pt modelId="{C29B80CB-9DFE-488E-BE34-DAE60E1605BB}" type="pres">
      <dgm:prSet presAssocID="{8D116494-2626-40C4-BB7B-99653D6B8439}" presName="node" presStyleLbl="revTx" presStyleIdx="4" presStyleCnt="6">
        <dgm:presLayoutVars>
          <dgm:bulletEnabled val="1"/>
        </dgm:presLayoutVars>
      </dgm:prSet>
      <dgm:spPr/>
      <dgm:t>
        <a:bodyPr/>
        <a:lstStyle/>
        <a:p>
          <a:endParaRPr lang="en-US"/>
        </a:p>
      </dgm:t>
    </dgm:pt>
    <dgm:pt modelId="{8713BE38-5733-401C-8AC2-191285D2A341}" type="pres">
      <dgm:prSet presAssocID="{95CF954F-6AD6-4076-8674-3FAF57A39D05}" presName="sibTrans" presStyleLbl="node1" presStyleIdx="4" presStyleCnt="6"/>
      <dgm:spPr/>
      <dgm:t>
        <a:bodyPr/>
        <a:lstStyle/>
        <a:p>
          <a:endParaRPr lang="en-US"/>
        </a:p>
      </dgm:t>
    </dgm:pt>
    <dgm:pt modelId="{4B820EED-97E5-4C66-A329-E9E97A757587}" type="pres">
      <dgm:prSet presAssocID="{5978E1E7-983A-4B58-AA0D-51D59B5C094A}" presName="dummy" presStyleCnt="0"/>
      <dgm:spPr/>
    </dgm:pt>
    <dgm:pt modelId="{B4DABF58-A6FE-43A1-9C2A-CC8B818294D3}" type="pres">
      <dgm:prSet presAssocID="{5978E1E7-983A-4B58-AA0D-51D59B5C094A}" presName="node" presStyleLbl="revTx" presStyleIdx="5" presStyleCnt="6">
        <dgm:presLayoutVars>
          <dgm:bulletEnabled val="1"/>
        </dgm:presLayoutVars>
      </dgm:prSet>
      <dgm:spPr/>
      <dgm:t>
        <a:bodyPr/>
        <a:lstStyle/>
        <a:p>
          <a:endParaRPr lang="en-US"/>
        </a:p>
      </dgm:t>
    </dgm:pt>
    <dgm:pt modelId="{26611CC9-7A3E-4BE3-87EA-A98009F127F7}" type="pres">
      <dgm:prSet presAssocID="{0BB85751-9596-4A67-988A-CE584F9B8615}" presName="sibTrans" presStyleLbl="node1" presStyleIdx="5" presStyleCnt="6"/>
      <dgm:spPr/>
      <dgm:t>
        <a:bodyPr/>
        <a:lstStyle/>
        <a:p>
          <a:endParaRPr lang="en-US"/>
        </a:p>
      </dgm:t>
    </dgm:pt>
  </dgm:ptLst>
  <dgm:cxnLst>
    <dgm:cxn modelId="{577411DF-22F5-431C-9A18-37A0191F55AD}" type="presOf" srcId="{97825881-8A54-489B-90C5-DDC39C7762A6}" destId="{D4F7F6DB-59AE-4376-966F-A41031D8FBBD}" srcOrd="0" destOrd="0" presId="urn:microsoft.com/office/officeart/2005/8/layout/cycle1"/>
    <dgm:cxn modelId="{0970D000-0777-4E89-9A3D-C21565B72E1E}" type="presOf" srcId="{53F7AA52-ADEB-4064-BA63-6CFA3C39F452}" destId="{2B731B91-43AC-47C1-958E-AD99EA02A0DA}" srcOrd="0" destOrd="0" presId="urn:microsoft.com/office/officeart/2005/8/layout/cycle1"/>
    <dgm:cxn modelId="{FAB01007-6F04-4C13-A036-C75B188F4C5C}" type="presOf" srcId="{4F92D598-97D3-4F07-AF12-1CBBF525EDC0}" destId="{D6B81B13-8A52-4EEC-8E8E-E83799749EAE}" srcOrd="0" destOrd="0" presId="urn:microsoft.com/office/officeart/2005/8/layout/cycle1"/>
    <dgm:cxn modelId="{7633F4FE-5965-47A0-AD4C-78A0E86B1745}" srcId="{53F7AA52-ADEB-4064-BA63-6CFA3C39F452}" destId="{2CEB5F2B-8C7D-4B9F-A2AF-D3FF7675EA8D}" srcOrd="1" destOrd="0" parTransId="{3442B4C8-1AF0-4861-9D5D-0B6E6DF1A43C}" sibTransId="{48345665-4CC9-4CFA-9FFE-98F98A1F2F54}"/>
    <dgm:cxn modelId="{BE5893E6-5FC9-4BB2-8386-B4AA1F8457AB}" type="presOf" srcId="{6821592B-85D0-491D-96C3-1493A27C76A1}" destId="{3B17B782-1D95-488A-B18D-176EEFB94662}" srcOrd="0" destOrd="0" presId="urn:microsoft.com/office/officeart/2005/8/layout/cycle1"/>
    <dgm:cxn modelId="{A5A8FD08-7B42-4A80-89D4-750CE8A13E0A}" srcId="{53F7AA52-ADEB-4064-BA63-6CFA3C39F452}" destId="{8D116494-2626-40C4-BB7B-99653D6B8439}" srcOrd="4" destOrd="0" parTransId="{38FE7D67-634B-416F-B241-1C0ACE15BCB1}" sibTransId="{95CF954F-6AD6-4076-8674-3FAF57A39D05}"/>
    <dgm:cxn modelId="{F6D0167D-BE2B-4681-9A9F-404EE3116D99}" type="presOf" srcId="{5978E1E7-983A-4B58-AA0D-51D59B5C094A}" destId="{B4DABF58-A6FE-43A1-9C2A-CC8B818294D3}" srcOrd="0" destOrd="0" presId="urn:microsoft.com/office/officeart/2005/8/layout/cycle1"/>
    <dgm:cxn modelId="{0C3A7751-44F5-47D9-A1AE-9B09116B7DF4}" srcId="{53F7AA52-ADEB-4064-BA63-6CFA3C39F452}" destId="{5978E1E7-983A-4B58-AA0D-51D59B5C094A}" srcOrd="5" destOrd="0" parTransId="{63AD45F1-8527-4444-8E83-EF6DF3C6F8E9}" sibTransId="{0BB85751-9596-4A67-988A-CE584F9B8615}"/>
    <dgm:cxn modelId="{82669A67-777B-4990-9A2B-30605BAF305E}" type="presOf" srcId="{846B718E-9E9C-4E81-BE93-8277F8C8C1DE}" destId="{C2764575-8351-409F-A73E-33B46DD4C74A}" srcOrd="0" destOrd="0" presId="urn:microsoft.com/office/officeart/2005/8/layout/cycle1"/>
    <dgm:cxn modelId="{704ED501-D661-4AC8-9CB3-C98089AF452B}" type="presOf" srcId="{0BB85751-9596-4A67-988A-CE584F9B8615}" destId="{26611CC9-7A3E-4BE3-87EA-A98009F127F7}" srcOrd="0" destOrd="0" presId="urn:microsoft.com/office/officeart/2005/8/layout/cycle1"/>
    <dgm:cxn modelId="{B075140F-B154-44D6-9951-48C855A997AA}" srcId="{53F7AA52-ADEB-4064-BA63-6CFA3C39F452}" destId="{97825881-8A54-489B-90C5-DDC39C7762A6}" srcOrd="3" destOrd="0" parTransId="{6129CC4F-5C49-4210-9CF0-B1D86339A120}" sibTransId="{6F33D921-4A87-4609-93EB-BC5D87C5B00F}"/>
    <dgm:cxn modelId="{D8B1B926-4B49-4943-B9B7-40D02D252958}" type="presOf" srcId="{48345665-4CC9-4CFA-9FFE-98F98A1F2F54}" destId="{B2A40261-8983-4291-806A-077B534D60A1}" srcOrd="0" destOrd="0" presId="urn:microsoft.com/office/officeart/2005/8/layout/cycle1"/>
    <dgm:cxn modelId="{5C4A2DA9-4738-4D85-B202-A6D0631E3FB6}" type="presOf" srcId="{95CF954F-6AD6-4076-8674-3FAF57A39D05}" destId="{8713BE38-5733-401C-8AC2-191285D2A341}" srcOrd="0" destOrd="0" presId="urn:microsoft.com/office/officeart/2005/8/layout/cycle1"/>
    <dgm:cxn modelId="{0423A379-7A92-49ED-80DA-2BCB03B20342}" type="presOf" srcId="{6F33D921-4A87-4609-93EB-BC5D87C5B00F}" destId="{8629CF6B-6473-4102-A9C0-F9AC9343F206}" srcOrd="0" destOrd="0" presId="urn:microsoft.com/office/officeart/2005/8/layout/cycle1"/>
    <dgm:cxn modelId="{16B289C9-F9AA-423C-B057-FA8D14953A1E}" type="presOf" srcId="{00C40C71-5A82-4989-80CB-A9FD3FB61156}" destId="{738FEB20-8E5C-49C4-9092-9038FBB5BC9B}" srcOrd="0" destOrd="0" presId="urn:microsoft.com/office/officeart/2005/8/layout/cycle1"/>
    <dgm:cxn modelId="{DBB25FBD-648D-4C63-9585-68EC91CA76FF}" type="presOf" srcId="{8D116494-2626-40C4-BB7B-99653D6B8439}" destId="{C29B80CB-9DFE-488E-BE34-DAE60E1605BB}" srcOrd="0" destOrd="0" presId="urn:microsoft.com/office/officeart/2005/8/layout/cycle1"/>
    <dgm:cxn modelId="{B43489D0-476A-438C-B9F9-75421741F56D}" srcId="{53F7AA52-ADEB-4064-BA63-6CFA3C39F452}" destId="{00C40C71-5A82-4989-80CB-A9FD3FB61156}" srcOrd="0" destOrd="0" parTransId="{C5536797-AFA8-4FEE-B861-D2C9DFCD2694}" sibTransId="{846B718E-9E9C-4E81-BE93-8277F8C8C1DE}"/>
    <dgm:cxn modelId="{6FC03152-4B9F-4B75-A3BC-56D8187AE52A}" type="presOf" srcId="{2CEB5F2B-8C7D-4B9F-A2AF-D3FF7675EA8D}" destId="{9AF8ED2D-6182-4C07-B046-FBE5C839AC7E}" srcOrd="0" destOrd="0" presId="urn:microsoft.com/office/officeart/2005/8/layout/cycle1"/>
    <dgm:cxn modelId="{A5891FBB-1B9F-4805-8A6C-D9008F37E67D}" srcId="{53F7AA52-ADEB-4064-BA63-6CFA3C39F452}" destId="{4F92D598-97D3-4F07-AF12-1CBBF525EDC0}" srcOrd="2" destOrd="0" parTransId="{F8D2B80C-557C-4A91-80C2-5040D6D80B83}" sibTransId="{6821592B-85D0-491D-96C3-1493A27C76A1}"/>
    <dgm:cxn modelId="{E366CEBB-6C17-4E83-956B-0B9DA2654AE9}" type="presParOf" srcId="{2B731B91-43AC-47C1-958E-AD99EA02A0DA}" destId="{9B1452B8-F9E6-4C4E-9195-95CE2D5C4DE6}" srcOrd="0" destOrd="0" presId="urn:microsoft.com/office/officeart/2005/8/layout/cycle1"/>
    <dgm:cxn modelId="{67042A61-1DC2-4AEE-9C42-FE449BAC479A}" type="presParOf" srcId="{2B731B91-43AC-47C1-958E-AD99EA02A0DA}" destId="{738FEB20-8E5C-49C4-9092-9038FBB5BC9B}" srcOrd="1" destOrd="0" presId="urn:microsoft.com/office/officeart/2005/8/layout/cycle1"/>
    <dgm:cxn modelId="{12BE16FD-2048-4431-B884-2F3ED678F448}" type="presParOf" srcId="{2B731B91-43AC-47C1-958E-AD99EA02A0DA}" destId="{C2764575-8351-409F-A73E-33B46DD4C74A}" srcOrd="2" destOrd="0" presId="urn:microsoft.com/office/officeart/2005/8/layout/cycle1"/>
    <dgm:cxn modelId="{EC2C218A-CC8F-41CE-8703-1C2499DBB098}" type="presParOf" srcId="{2B731B91-43AC-47C1-958E-AD99EA02A0DA}" destId="{202B90B8-498B-4FAA-98EE-188CBBB9AF68}" srcOrd="3" destOrd="0" presId="urn:microsoft.com/office/officeart/2005/8/layout/cycle1"/>
    <dgm:cxn modelId="{CDFABABA-F771-4B85-A70B-BBFE3324204F}" type="presParOf" srcId="{2B731B91-43AC-47C1-958E-AD99EA02A0DA}" destId="{9AF8ED2D-6182-4C07-B046-FBE5C839AC7E}" srcOrd="4" destOrd="0" presId="urn:microsoft.com/office/officeart/2005/8/layout/cycle1"/>
    <dgm:cxn modelId="{240FC6F8-68D3-4DEB-9EFE-721750319539}" type="presParOf" srcId="{2B731B91-43AC-47C1-958E-AD99EA02A0DA}" destId="{B2A40261-8983-4291-806A-077B534D60A1}" srcOrd="5" destOrd="0" presId="urn:microsoft.com/office/officeart/2005/8/layout/cycle1"/>
    <dgm:cxn modelId="{9BF2E180-8269-41FD-92B7-A45ABF91CE02}" type="presParOf" srcId="{2B731B91-43AC-47C1-958E-AD99EA02A0DA}" destId="{89C8E8BE-FE95-4579-A03B-541792A75828}" srcOrd="6" destOrd="0" presId="urn:microsoft.com/office/officeart/2005/8/layout/cycle1"/>
    <dgm:cxn modelId="{9D820022-B843-4B80-9DBF-6A6ED5635ACE}" type="presParOf" srcId="{2B731B91-43AC-47C1-958E-AD99EA02A0DA}" destId="{D6B81B13-8A52-4EEC-8E8E-E83799749EAE}" srcOrd="7" destOrd="0" presId="urn:microsoft.com/office/officeart/2005/8/layout/cycle1"/>
    <dgm:cxn modelId="{8C8FD786-1B7E-43EA-8D35-CE645EF33D46}" type="presParOf" srcId="{2B731B91-43AC-47C1-958E-AD99EA02A0DA}" destId="{3B17B782-1D95-488A-B18D-176EEFB94662}" srcOrd="8" destOrd="0" presId="urn:microsoft.com/office/officeart/2005/8/layout/cycle1"/>
    <dgm:cxn modelId="{BEDF8F8C-F948-410D-954D-80B041C7043E}" type="presParOf" srcId="{2B731B91-43AC-47C1-958E-AD99EA02A0DA}" destId="{10D77CDE-89CF-4CF1-85BC-13C3FBAFE115}" srcOrd="9" destOrd="0" presId="urn:microsoft.com/office/officeart/2005/8/layout/cycle1"/>
    <dgm:cxn modelId="{5822DD1B-813A-437F-A464-6A56ED5319E9}" type="presParOf" srcId="{2B731B91-43AC-47C1-958E-AD99EA02A0DA}" destId="{D4F7F6DB-59AE-4376-966F-A41031D8FBBD}" srcOrd="10" destOrd="0" presId="urn:microsoft.com/office/officeart/2005/8/layout/cycle1"/>
    <dgm:cxn modelId="{A380D11A-CC01-4106-80ED-9FC9BB41942F}" type="presParOf" srcId="{2B731B91-43AC-47C1-958E-AD99EA02A0DA}" destId="{8629CF6B-6473-4102-A9C0-F9AC9343F206}" srcOrd="11" destOrd="0" presId="urn:microsoft.com/office/officeart/2005/8/layout/cycle1"/>
    <dgm:cxn modelId="{861D3761-B74C-454F-8664-55FBA94E20C4}" type="presParOf" srcId="{2B731B91-43AC-47C1-958E-AD99EA02A0DA}" destId="{E44247DC-0E4D-46F5-BD36-068C323BEAA1}" srcOrd="12" destOrd="0" presId="urn:microsoft.com/office/officeart/2005/8/layout/cycle1"/>
    <dgm:cxn modelId="{543955CC-C30A-47B0-B4C9-3077E108A9CC}" type="presParOf" srcId="{2B731B91-43AC-47C1-958E-AD99EA02A0DA}" destId="{C29B80CB-9DFE-488E-BE34-DAE60E1605BB}" srcOrd="13" destOrd="0" presId="urn:microsoft.com/office/officeart/2005/8/layout/cycle1"/>
    <dgm:cxn modelId="{1EC7B2B8-4E9A-428F-A478-956F65B09D24}" type="presParOf" srcId="{2B731B91-43AC-47C1-958E-AD99EA02A0DA}" destId="{8713BE38-5733-401C-8AC2-191285D2A341}" srcOrd="14" destOrd="0" presId="urn:microsoft.com/office/officeart/2005/8/layout/cycle1"/>
    <dgm:cxn modelId="{44687F5C-76E3-43BB-B4B5-3DB03509A1BC}" type="presParOf" srcId="{2B731B91-43AC-47C1-958E-AD99EA02A0DA}" destId="{4B820EED-97E5-4C66-A329-E9E97A757587}" srcOrd="15" destOrd="0" presId="urn:microsoft.com/office/officeart/2005/8/layout/cycle1"/>
    <dgm:cxn modelId="{2D8D3551-7858-47CD-A7DF-37E079282D1C}" type="presParOf" srcId="{2B731B91-43AC-47C1-958E-AD99EA02A0DA}" destId="{B4DABF58-A6FE-43A1-9C2A-CC8B818294D3}" srcOrd="16" destOrd="0" presId="urn:microsoft.com/office/officeart/2005/8/layout/cycle1"/>
    <dgm:cxn modelId="{BB350EE7-EED4-4881-ABD7-B0269DBA8354}" type="presParOf" srcId="{2B731B91-43AC-47C1-958E-AD99EA02A0DA}" destId="{26611CC9-7A3E-4BE3-87EA-A98009F127F7}" srcOrd="17" destOrd="0" presId="urn:microsoft.com/office/officeart/2005/8/layout/cycle1"/>
  </dgm:cxnLst>
  <dgm:bg>
    <a:solidFill>
      <a:srgbClr val="795837"/>
    </a:solid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B755319-6074-4733-995D-89D9AE63D93D}"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28B92DD1-186E-4D72-B7EE-A09F14F4A018}">
      <dgm:prSet phldrT="[Text]" custT="1"/>
      <dgm:spPr>
        <a:xfrm>
          <a:off x="5989614" y="1085262"/>
          <a:ext cx="1062286" cy="1186014"/>
        </a:xfrm>
        <a:prstGeom prst="roundRect">
          <a:avLst/>
        </a:prstGeom>
        <a:solidFill>
          <a:srgbClr val="4472C4"/>
        </a:solidFill>
        <a:ln w="12700" cap="flat" cmpd="sng" algn="ctr">
          <a:solidFill>
            <a:sysClr val="window" lastClr="FFFFFF">
              <a:hueOff val="0"/>
              <a:satOff val="0"/>
              <a:lumOff val="0"/>
              <a:alphaOff val="0"/>
            </a:sysClr>
          </a:solidFill>
          <a:prstDash val="solid"/>
          <a:miter lim="800000"/>
        </a:ln>
        <a:effectLst/>
      </dgm:spPr>
      <dgm:t>
        <a:bodyPr/>
        <a:lstStyle/>
        <a:p>
          <a:r>
            <a:rPr lang="en-US" sz="2400" dirty="0" smtClean="0">
              <a:solidFill>
                <a:sysClr val="window" lastClr="FFFFFF"/>
              </a:solidFill>
              <a:latin typeface="Calibri" panose="020F0502020204030204"/>
              <a:ea typeface="+mn-ea"/>
              <a:cs typeface="+mn-cs"/>
            </a:rPr>
            <a:t>Vata  </a:t>
          </a:r>
          <a:r>
            <a:rPr lang="en-US" sz="2800" dirty="0" smtClean="0">
              <a:solidFill>
                <a:sysClr val="window" lastClr="FFFFFF"/>
              </a:solidFill>
              <a:latin typeface="Calibri" panose="020F0502020204030204"/>
              <a:ea typeface="+mn-ea"/>
              <a:cs typeface="+mn-cs"/>
            </a:rPr>
            <a:t> </a:t>
          </a:r>
          <a:r>
            <a:rPr lang="en-US" sz="1600" dirty="0" smtClean="0">
              <a:solidFill>
                <a:sysClr val="window" lastClr="FFFFFF"/>
              </a:solidFill>
              <a:latin typeface="Calibri" panose="020F0502020204030204"/>
              <a:ea typeface="+mn-ea"/>
              <a:cs typeface="+mn-cs"/>
            </a:rPr>
            <a:t>late summer - early winter</a:t>
          </a:r>
          <a:endParaRPr lang="en-US" sz="1600" dirty="0">
            <a:solidFill>
              <a:sysClr val="window" lastClr="FFFFFF"/>
            </a:solidFill>
            <a:latin typeface="Calibri" panose="020F0502020204030204"/>
            <a:ea typeface="+mn-ea"/>
            <a:cs typeface="+mn-cs"/>
          </a:endParaRPr>
        </a:p>
      </dgm:t>
    </dgm:pt>
    <dgm:pt modelId="{9C00476D-A421-4974-BF2E-F6D3377C937E}" type="sibTrans" cxnId="{63488E35-40D8-46DE-BB36-E0DF636E7CC7}">
      <dgm:prSet/>
      <dgm:spPr>
        <a:xfrm rot="9796919">
          <a:off x="1394255" y="-66944"/>
          <a:ext cx="5560076" cy="5560076"/>
        </a:xfrm>
        <a:prstGeom prst="circularArrow">
          <a:avLst>
            <a:gd name="adj1" fmla="val 5689"/>
            <a:gd name="adj2" fmla="val 340510"/>
            <a:gd name="adj3" fmla="val 15036317"/>
            <a:gd name="adj4" fmla="val 16651689"/>
            <a:gd name="adj5" fmla="val 5908"/>
          </a:avLst>
        </a:prstGeom>
        <a:solidFill>
          <a:srgbClr val="553A25"/>
        </a:solidFill>
        <a:ln>
          <a:solidFill>
            <a:srgbClr val="553A25"/>
          </a:solidFill>
        </a:ln>
        <a:effectLst/>
      </dgm:spPr>
      <dgm:t>
        <a:bodyPr/>
        <a:lstStyle/>
        <a:p>
          <a:endParaRPr lang="en-US"/>
        </a:p>
      </dgm:t>
    </dgm:pt>
    <dgm:pt modelId="{51705242-1D1C-4242-9018-C3B4A9AEF0C1}" type="parTrans" cxnId="{63488E35-40D8-46DE-BB36-E0DF636E7CC7}">
      <dgm:prSet/>
      <dgm:spPr/>
      <dgm:t>
        <a:bodyPr/>
        <a:lstStyle/>
        <a:p>
          <a:endParaRPr lang="en-US"/>
        </a:p>
      </dgm:t>
    </dgm:pt>
    <dgm:pt modelId="{7A8FEADB-420C-4381-89D4-4ACD6E459957}">
      <dgm:prSet phldrT="[Text]" custT="1"/>
      <dgm:spPr>
        <a:xfrm>
          <a:off x="3228045" y="4528817"/>
          <a:ext cx="1432602" cy="832451"/>
        </a:xfrm>
        <a:prstGeom prst="roundRect">
          <a:avLst/>
        </a:prstGeom>
        <a:solidFill>
          <a:srgbClr val="70AD47">
            <a:lumMod val="50000"/>
          </a:srgbClr>
        </a:solidFill>
        <a:ln w="12700" cap="flat" cmpd="sng" algn="ctr">
          <a:solidFill>
            <a:sysClr val="window" lastClr="FFFFFF">
              <a:hueOff val="0"/>
              <a:satOff val="0"/>
              <a:lumOff val="0"/>
              <a:alphaOff val="0"/>
            </a:sysClr>
          </a:solidFill>
          <a:prstDash val="solid"/>
          <a:miter lim="800000"/>
        </a:ln>
        <a:effectLst/>
      </dgm:spPr>
      <dgm:t>
        <a:bodyPr/>
        <a:lstStyle/>
        <a:p>
          <a:r>
            <a:rPr lang="en-US" sz="2400" dirty="0" smtClean="0">
              <a:solidFill>
                <a:sysClr val="window" lastClr="FFFFFF"/>
              </a:solidFill>
              <a:latin typeface="Calibri" panose="020F0502020204030204"/>
              <a:ea typeface="+mn-ea"/>
              <a:cs typeface="+mn-cs"/>
            </a:rPr>
            <a:t>Kapha     </a:t>
          </a:r>
          <a:r>
            <a:rPr lang="en-US" sz="2800" dirty="0" smtClean="0">
              <a:solidFill>
                <a:sysClr val="window" lastClr="FFFFFF"/>
              </a:solidFill>
              <a:latin typeface="Calibri" panose="020F0502020204030204"/>
              <a:ea typeface="+mn-ea"/>
              <a:cs typeface="+mn-cs"/>
            </a:rPr>
            <a:t> </a:t>
          </a:r>
          <a:r>
            <a:rPr lang="en-US" sz="1600" dirty="0" smtClean="0">
              <a:solidFill>
                <a:sysClr val="window" lastClr="FFFFFF"/>
              </a:solidFill>
              <a:latin typeface="Calibri" panose="020F0502020204030204"/>
              <a:ea typeface="+mn-ea"/>
              <a:cs typeface="+mn-cs"/>
            </a:rPr>
            <a:t>late winter – early spring</a:t>
          </a:r>
          <a:endParaRPr lang="en-US" sz="1600" dirty="0">
            <a:solidFill>
              <a:sysClr val="window" lastClr="FFFFFF"/>
            </a:solidFill>
            <a:latin typeface="Calibri" panose="020F0502020204030204"/>
            <a:ea typeface="+mn-ea"/>
            <a:cs typeface="+mn-cs"/>
          </a:endParaRPr>
        </a:p>
      </dgm:t>
    </dgm:pt>
    <dgm:pt modelId="{A560B019-0140-41CE-8D8F-B968304FA494}" type="sibTrans" cxnId="{CE1B6C4A-89DC-4304-A14B-6D7A358948C1}">
      <dgm:prSet/>
      <dgm:spPr/>
      <dgm:t>
        <a:bodyPr/>
        <a:lstStyle/>
        <a:p>
          <a:endParaRPr lang="en-US"/>
        </a:p>
      </dgm:t>
    </dgm:pt>
    <dgm:pt modelId="{80A095D0-A9D2-458D-AE0E-4D5A7759EF46}" type="parTrans" cxnId="{CE1B6C4A-89DC-4304-A14B-6D7A358948C1}">
      <dgm:prSet/>
      <dgm:spPr/>
      <dgm:t>
        <a:bodyPr/>
        <a:lstStyle/>
        <a:p>
          <a:endParaRPr lang="en-US"/>
        </a:p>
      </dgm:t>
    </dgm:pt>
    <dgm:pt modelId="{92CB182D-F25F-457C-BA22-60C5C7147AF6}">
      <dgm:prSet phldrT="[Text]" custT="1"/>
      <dgm:spPr>
        <a:xfrm>
          <a:off x="965704" y="2390859"/>
          <a:ext cx="1038211" cy="894177"/>
        </a:xfrm>
        <a:prstGeom prst="roundRect">
          <a:avLst/>
        </a:prstGeom>
        <a:solidFill>
          <a:srgbClr val="CA3E0B"/>
        </a:solidFill>
        <a:ln w="12700" cap="flat" cmpd="sng" algn="ctr">
          <a:solidFill>
            <a:sysClr val="window" lastClr="FFFFFF">
              <a:hueOff val="0"/>
              <a:satOff val="0"/>
              <a:lumOff val="0"/>
              <a:alphaOff val="0"/>
            </a:sysClr>
          </a:solidFill>
          <a:prstDash val="solid"/>
          <a:miter lim="800000"/>
        </a:ln>
        <a:effectLst/>
      </dgm:spPr>
      <dgm:t>
        <a:bodyPr/>
        <a:lstStyle/>
        <a:p>
          <a:r>
            <a:rPr lang="en-US" sz="2400" dirty="0" smtClean="0">
              <a:solidFill>
                <a:sysClr val="window" lastClr="FFFFFF"/>
              </a:solidFill>
              <a:latin typeface="Calibri" panose="020F0502020204030204"/>
              <a:ea typeface="+mn-ea"/>
              <a:cs typeface="+mn-cs"/>
            </a:rPr>
            <a:t>Pitta</a:t>
          </a:r>
          <a:r>
            <a:rPr lang="en-US" sz="2800" dirty="0" smtClean="0">
              <a:solidFill>
                <a:sysClr val="window" lastClr="FFFFFF"/>
              </a:solidFill>
              <a:latin typeface="Calibri" panose="020F0502020204030204"/>
              <a:ea typeface="+mn-ea"/>
              <a:cs typeface="+mn-cs"/>
            </a:rPr>
            <a:t>  </a:t>
          </a:r>
          <a:r>
            <a:rPr lang="en-US" sz="1600" dirty="0" smtClean="0">
              <a:solidFill>
                <a:sysClr val="window" lastClr="FFFFFF"/>
              </a:solidFill>
              <a:latin typeface="Calibri" panose="020F0502020204030204"/>
              <a:ea typeface="+mn-ea"/>
              <a:cs typeface="+mn-cs"/>
            </a:rPr>
            <a:t>late spring - summer</a:t>
          </a:r>
          <a:endParaRPr lang="en-US" sz="1600" dirty="0">
            <a:solidFill>
              <a:sysClr val="window" lastClr="FFFFFF"/>
            </a:solidFill>
            <a:latin typeface="Calibri" panose="020F0502020204030204"/>
            <a:ea typeface="+mn-ea"/>
            <a:cs typeface="+mn-cs"/>
          </a:endParaRPr>
        </a:p>
      </dgm:t>
    </dgm:pt>
    <dgm:pt modelId="{4B7F6F6E-1C92-4732-845B-AA3FFBCC8725}" type="sibTrans" cxnId="{0F4CFB29-B6A5-45E2-A476-08E140632905}">
      <dgm:prSet/>
      <dgm:spPr/>
      <dgm:t>
        <a:bodyPr/>
        <a:lstStyle/>
        <a:p>
          <a:endParaRPr lang="en-US"/>
        </a:p>
      </dgm:t>
    </dgm:pt>
    <dgm:pt modelId="{460B152F-42DD-45A7-8F57-ADB77D56A6CC}" type="parTrans" cxnId="{0F4CFB29-B6A5-45E2-A476-08E140632905}">
      <dgm:prSet/>
      <dgm:spPr/>
      <dgm:t>
        <a:bodyPr/>
        <a:lstStyle/>
        <a:p>
          <a:endParaRPr lang="en-US"/>
        </a:p>
      </dgm:t>
    </dgm:pt>
    <dgm:pt modelId="{5B4E29C4-7C30-47C1-B32C-88211C9DEE5C}" type="pres">
      <dgm:prSet presAssocID="{3B755319-6074-4733-995D-89D9AE63D93D}" presName="Name0" presStyleCnt="0">
        <dgm:presLayoutVars>
          <dgm:dir/>
          <dgm:resizeHandles val="exact"/>
        </dgm:presLayoutVars>
      </dgm:prSet>
      <dgm:spPr/>
      <dgm:t>
        <a:bodyPr/>
        <a:lstStyle/>
        <a:p>
          <a:endParaRPr lang="en-US"/>
        </a:p>
      </dgm:t>
    </dgm:pt>
    <dgm:pt modelId="{21F0D039-00CA-42F2-8668-53CAB25C1EC3}" type="pres">
      <dgm:prSet presAssocID="{3B755319-6074-4733-995D-89D9AE63D93D}" presName="cycle" presStyleCnt="0"/>
      <dgm:spPr/>
    </dgm:pt>
    <dgm:pt modelId="{A9755BD7-501A-4D58-AFAD-A53C49FD68AD}" type="pres">
      <dgm:prSet presAssocID="{28B92DD1-186E-4D72-B7EE-A09F14F4A018}" presName="nodeFirstNode" presStyleLbl="node1" presStyleIdx="0" presStyleCnt="3" custScaleX="28927" custScaleY="60102" custRadScaleRad="137112" custRadScaleInc="55005">
        <dgm:presLayoutVars>
          <dgm:bulletEnabled val="1"/>
        </dgm:presLayoutVars>
      </dgm:prSet>
      <dgm:spPr/>
      <dgm:t>
        <a:bodyPr/>
        <a:lstStyle/>
        <a:p>
          <a:endParaRPr lang="en-US"/>
        </a:p>
      </dgm:t>
    </dgm:pt>
    <dgm:pt modelId="{54B64928-F54F-4948-BD75-4D9870517082}" type="pres">
      <dgm:prSet presAssocID="{9C00476D-A421-4974-BF2E-F6D3377C937E}" presName="sibTransFirstNode" presStyleLbl="bgShp" presStyleIdx="0" presStyleCnt="1" custAng="9796919" custLinFactNeighborX="-42202" custLinFactNeighborY="-24545"/>
      <dgm:spPr/>
      <dgm:t>
        <a:bodyPr/>
        <a:lstStyle/>
        <a:p>
          <a:endParaRPr lang="en-US"/>
        </a:p>
      </dgm:t>
    </dgm:pt>
    <dgm:pt modelId="{72936BA1-DC1B-47C7-A19E-0FD072DDCEDA}" type="pres">
      <dgm:prSet presAssocID="{7A8FEADB-420C-4381-89D4-4ACD6E459957}" presName="nodeFollowingNodes" presStyleLbl="node1" presStyleIdx="1" presStyleCnt="3" custScaleX="36299" custScaleY="42185" custRadScaleRad="45243" custRadScaleInc="68938">
        <dgm:presLayoutVars>
          <dgm:bulletEnabled val="1"/>
        </dgm:presLayoutVars>
      </dgm:prSet>
      <dgm:spPr/>
      <dgm:t>
        <a:bodyPr/>
        <a:lstStyle/>
        <a:p>
          <a:endParaRPr lang="en-US"/>
        </a:p>
      </dgm:t>
    </dgm:pt>
    <dgm:pt modelId="{1E3BEC46-C441-47EA-9600-13E3DBAB37CF}" type="pres">
      <dgm:prSet presAssocID="{92CB182D-F25F-457C-BA22-60C5C7147AF6}" presName="nodeFollowingNodes" presStyleLbl="node1" presStyleIdx="2" presStyleCnt="3" custScaleX="26306" custScaleY="45313" custRadScaleRad="110716" custRadScaleInc="57719">
        <dgm:presLayoutVars>
          <dgm:bulletEnabled val="1"/>
        </dgm:presLayoutVars>
      </dgm:prSet>
      <dgm:spPr/>
      <dgm:t>
        <a:bodyPr/>
        <a:lstStyle/>
        <a:p>
          <a:endParaRPr lang="en-US"/>
        </a:p>
      </dgm:t>
    </dgm:pt>
  </dgm:ptLst>
  <dgm:cxnLst>
    <dgm:cxn modelId="{0F4CFB29-B6A5-45E2-A476-08E140632905}" srcId="{3B755319-6074-4733-995D-89D9AE63D93D}" destId="{92CB182D-F25F-457C-BA22-60C5C7147AF6}" srcOrd="2" destOrd="0" parTransId="{460B152F-42DD-45A7-8F57-ADB77D56A6CC}" sibTransId="{4B7F6F6E-1C92-4732-845B-AA3FFBCC8725}"/>
    <dgm:cxn modelId="{CE1B6C4A-89DC-4304-A14B-6D7A358948C1}" srcId="{3B755319-6074-4733-995D-89D9AE63D93D}" destId="{7A8FEADB-420C-4381-89D4-4ACD6E459957}" srcOrd="1" destOrd="0" parTransId="{80A095D0-A9D2-458D-AE0E-4D5A7759EF46}" sibTransId="{A560B019-0140-41CE-8D8F-B968304FA494}"/>
    <dgm:cxn modelId="{C346DAD4-AB5C-422F-A7B9-88D57D03AFBD}" type="presOf" srcId="{92CB182D-F25F-457C-BA22-60C5C7147AF6}" destId="{1E3BEC46-C441-47EA-9600-13E3DBAB37CF}" srcOrd="0" destOrd="0" presId="urn:microsoft.com/office/officeart/2005/8/layout/cycle3"/>
    <dgm:cxn modelId="{3EF70038-FB37-4D1F-ADF4-AD43ECC84764}" type="presOf" srcId="{28B92DD1-186E-4D72-B7EE-A09F14F4A018}" destId="{A9755BD7-501A-4D58-AFAD-A53C49FD68AD}" srcOrd="0" destOrd="0" presId="urn:microsoft.com/office/officeart/2005/8/layout/cycle3"/>
    <dgm:cxn modelId="{087829FF-A3F5-4EB9-BC24-0D8C92C7AA9B}" type="presOf" srcId="{3B755319-6074-4733-995D-89D9AE63D93D}" destId="{5B4E29C4-7C30-47C1-B32C-88211C9DEE5C}" srcOrd="0" destOrd="0" presId="urn:microsoft.com/office/officeart/2005/8/layout/cycle3"/>
    <dgm:cxn modelId="{63488E35-40D8-46DE-BB36-E0DF636E7CC7}" srcId="{3B755319-6074-4733-995D-89D9AE63D93D}" destId="{28B92DD1-186E-4D72-B7EE-A09F14F4A018}" srcOrd="0" destOrd="0" parTransId="{51705242-1D1C-4242-9018-C3B4A9AEF0C1}" sibTransId="{9C00476D-A421-4974-BF2E-F6D3377C937E}"/>
    <dgm:cxn modelId="{F23F2F6D-1965-4743-9B1D-06E7DE660F1E}" type="presOf" srcId="{7A8FEADB-420C-4381-89D4-4ACD6E459957}" destId="{72936BA1-DC1B-47C7-A19E-0FD072DDCEDA}" srcOrd="0" destOrd="0" presId="urn:microsoft.com/office/officeart/2005/8/layout/cycle3"/>
    <dgm:cxn modelId="{59241D0E-7779-4158-A83C-40705F1FEC38}" type="presOf" srcId="{9C00476D-A421-4974-BF2E-F6D3377C937E}" destId="{54B64928-F54F-4948-BD75-4D9870517082}" srcOrd="0" destOrd="0" presId="urn:microsoft.com/office/officeart/2005/8/layout/cycle3"/>
    <dgm:cxn modelId="{E65C834F-4669-45C7-B175-CCE1BAEBDF99}" type="presParOf" srcId="{5B4E29C4-7C30-47C1-B32C-88211C9DEE5C}" destId="{21F0D039-00CA-42F2-8668-53CAB25C1EC3}" srcOrd="0" destOrd="0" presId="urn:microsoft.com/office/officeart/2005/8/layout/cycle3"/>
    <dgm:cxn modelId="{A7C38361-5B59-446C-9053-4C87F0CE7D28}" type="presParOf" srcId="{21F0D039-00CA-42F2-8668-53CAB25C1EC3}" destId="{A9755BD7-501A-4D58-AFAD-A53C49FD68AD}" srcOrd="0" destOrd="0" presId="urn:microsoft.com/office/officeart/2005/8/layout/cycle3"/>
    <dgm:cxn modelId="{EF63A54D-7BB6-4330-A8B1-B0AC4DC24A25}" type="presParOf" srcId="{21F0D039-00CA-42F2-8668-53CAB25C1EC3}" destId="{54B64928-F54F-4948-BD75-4D9870517082}" srcOrd="1" destOrd="0" presId="urn:microsoft.com/office/officeart/2005/8/layout/cycle3"/>
    <dgm:cxn modelId="{ABF202EF-CC54-4D9E-A0E4-033C3C398039}" type="presParOf" srcId="{21F0D039-00CA-42F2-8668-53CAB25C1EC3}" destId="{72936BA1-DC1B-47C7-A19E-0FD072DDCEDA}" srcOrd="2" destOrd="0" presId="urn:microsoft.com/office/officeart/2005/8/layout/cycle3"/>
    <dgm:cxn modelId="{B4042D08-69FC-48A1-8A5D-EBFA5A7255D0}" type="presParOf" srcId="{21F0D039-00CA-42F2-8668-53CAB25C1EC3}" destId="{1E3BEC46-C441-47EA-9600-13E3DBAB37CF}" srcOrd="3"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9F18BEF-9FDB-45BC-97BD-60973F5A98C7}" type="doc">
      <dgm:prSet loTypeId="urn:microsoft.com/office/officeart/2005/8/layout/hList2" loCatId="picture" qsTypeId="urn:microsoft.com/office/officeart/2005/8/quickstyle/simple1" qsCatId="simple" csTypeId="urn:microsoft.com/office/officeart/2005/8/colors/accent1_2" csCatId="accent1" phldr="1"/>
      <dgm:spPr/>
      <dgm:t>
        <a:bodyPr/>
        <a:lstStyle/>
        <a:p>
          <a:endParaRPr lang="en-US"/>
        </a:p>
      </dgm:t>
    </dgm:pt>
    <dgm:pt modelId="{F1F48F33-A89E-4D43-97BE-BD6FFEC437EB}">
      <dgm:prSet phldrT="[Text]" custT="1"/>
      <dgm:spPr/>
      <dgm:t>
        <a:bodyPr/>
        <a:lstStyle/>
        <a:p>
          <a:r>
            <a:rPr lang="en-US" sz="2800" dirty="0" smtClean="0"/>
            <a:t>Sama Agni </a:t>
          </a:r>
          <a:endParaRPr lang="en-US" sz="2800" dirty="0"/>
        </a:p>
      </dgm:t>
    </dgm:pt>
    <dgm:pt modelId="{9AEA9E80-4AB4-434C-9A25-39F53C5B6622}" type="parTrans" cxnId="{175E305A-49A9-47A6-9CD7-0A2180556B66}">
      <dgm:prSet/>
      <dgm:spPr/>
      <dgm:t>
        <a:bodyPr/>
        <a:lstStyle/>
        <a:p>
          <a:endParaRPr lang="en-US"/>
        </a:p>
      </dgm:t>
    </dgm:pt>
    <dgm:pt modelId="{E6A9881C-7ED5-46F5-8FB9-3DF49785CD1F}" type="sibTrans" cxnId="{175E305A-49A9-47A6-9CD7-0A2180556B66}">
      <dgm:prSet/>
      <dgm:spPr/>
      <dgm:t>
        <a:bodyPr/>
        <a:lstStyle/>
        <a:p>
          <a:endParaRPr lang="en-US"/>
        </a:p>
      </dgm:t>
    </dgm:pt>
    <dgm:pt modelId="{0AE13CAF-D4BE-4715-B33D-B2820BB405A9}">
      <dgm:prSet phldrT="[Text]" custT="1"/>
      <dgm:spPr>
        <a:solidFill>
          <a:srgbClr val="CC3300"/>
        </a:solidFill>
      </dgm:spPr>
      <dgm:t>
        <a:bodyPr/>
        <a:lstStyle/>
        <a:p>
          <a:pPr algn="l"/>
          <a:r>
            <a:rPr lang="en-US" sz="1700" dirty="0" smtClean="0"/>
            <a:t>Digests food well when eaten in correct amounts</a:t>
          </a:r>
          <a:endParaRPr lang="en-US" sz="1700" dirty="0"/>
        </a:p>
      </dgm:t>
    </dgm:pt>
    <dgm:pt modelId="{269387FA-F452-4851-AFC1-E74336591384}" type="parTrans" cxnId="{1CF4781F-510E-4D3F-AC47-163632B39328}">
      <dgm:prSet/>
      <dgm:spPr/>
      <dgm:t>
        <a:bodyPr/>
        <a:lstStyle/>
        <a:p>
          <a:endParaRPr lang="en-US"/>
        </a:p>
      </dgm:t>
    </dgm:pt>
    <dgm:pt modelId="{3354A5D7-6EC9-4CC4-94B4-238D7F1348C9}" type="sibTrans" cxnId="{1CF4781F-510E-4D3F-AC47-163632B39328}">
      <dgm:prSet/>
      <dgm:spPr/>
      <dgm:t>
        <a:bodyPr/>
        <a:lstStyle/>
        <a:p>
          <a:endParaRPr lang="en-US"/>
        </a:p>
      </dgm:t>
    </dgm:pt>
    <dgm:pt modelId="{0AFAD252-7DA1-4EBA-BF3C-8E8411A94905}">
      <dgm:prSet phldrT="[Text]" custT="1"/>
      <dgm:spPr>
        <a:solidFill>
          <a:srgbClr val="CC3300"/>
        </a:solidFill>
      </dgm:spPr>
      <dgm:t>
        <a:bodyPr/>
        <a:lstStyle/>
        <a:p>
          <a:pPr algn="l"/>
          <a:r>
            <a:rPr lang="en-US" sz="1700" dirty="0" smtClean="0"/>
            <a:t>Builds healthy, balanced tissues  </a:t>
          </a:r>
          <a:endParaRPr lang="en-US" sz="1700" dirty="0"/>
        </a:p>
      </dgm:t>
    </dgm:pt>
    <dgm:pt modelId="{480B9E5A-CF39-47FD-80E0-7D359E3C868A}" type="parTrans" cxnId="{E57404F5-E13A-4C16-BEAF-8E6719E1F8CF}">
      <dgm:prSet/>
      <dgm:spPr/>
      <dgm:t>
        <a:bodyPr/>
        <a:lstStyle/>
        <a:p>
          <a:endParaRPr lang="en-US"/>
        </a:p>
      </dgm:t>
    </dgm:pt>
    <dgm:pt modelId="{DBD6A5DD-92A7-43E8-B494-94601CFA6A6F}" type="sibTrans" cxnId="{E57404F5-E13A-4C16-BEAF-8E6719E1F8CF}">
      <dgm:prSet/>
      <dgm:spPr/>
      <dgm:t>
        <a:bodyPr/>
        <a:lstStyle/>
        <a:p>
          <a:endParaRPr lang="en-US"/>
        </a:p>
      </dgm:t>
    </dgm:pt>
    <dgm:pt modelId="{D783FA78-1FC3-4229-B2C4-26C5F45EA533}">
      <dgm:prSet phldrT="[Text]" custT="1"/>
      <dgm:spPr/>
      <dgm:t>
        <a:bodyPr/>
        <a:lstStyle/>
        <a:p>
          <a:r>
            <a:rPr lang="en-US" sz="2800" dirty="0" smtClean="0"/>
            <a:t>Manda Agni</a:t>
          </a:r>
          <a:endParaRPr lang="en-US" sz="2800" dirty="0"/>
        </a:p>
      </dgm:t>
    </dgm:pt>
    <dgm:pt modelId="{C892F808-26F8-4B9C-ADE8-B1D826BD4DBC}" type="parTrans" cxnId="{383EF932-B4D9-46A5-BCD5-2B64BA358B8C}">
      <dgm:prSet/>
      <dgm:spPr/>
      <dgm:t>
        <a:bodyPr/>
        <a:lstStyle/>
        <a:p>
          <a:endParaRPr lang="en-US"/>
        </a:p>
      </dgm:t>
    </dgm:pt>
    <dgm:pt modelId="{D6F8478C-78B6-435E-8B86-788A62BA079D}" type="sibTrans" cxnId="{383EF932-B4D9-46A5-BCD5-2B64BA358B8C}">
      <dgm:prSet/>
      <dgm:spPr/>
      <dgm:t>
        <a:bodyPr/>
        <a:lstStyle/>
        <a:p>
          <a:endParaRPr lang="en-US"/>
        </a:p>
      </dgm:t>
    </dgm:pt>
    <dgm:pt modelId="{B1A9B299-387E-4EA6-A282-F3E252E84FA6}">
      <dgm:prSet phldrT="[Text]" custT="1"/>
      <dgm:spPr>
        <a:solidFill>
          <a:srgbClr val="CC3300"/>
        </a:solidFill>
      </dgm:spPr>
      <dgm:t>
        <a:bodyPr/>
        <a:lstStyle/>
        <a:p>
          <a:r>
            <a:rPr lang="en-US" sz="1700" dirty="0" smtClean="0"/>
            <a:t>Cooking food on low, takes a long time to cook</a:t>
          </a:r>
          <a:endParaRPr lang="en-US" sz="1700" dirty="0"/>
        </a:p>
      </dgm:t>
    </dgm:pt>
    <dgm:pt modelId="{7E57C138-062E-473C-98E0-C6FBF2253656}" type="parTrans" cxnId="{5BEC8C20-0DCD-4FBF-9B95-21D0D6AF84E2}">
      <dgm:prSet/>
      <dgm:spPr/>
      <dgm:t>
        <a:bodyPr/>
        <a:lstStyle/>
        <a:p>
          <a:endParaRPr lang="en-US"/>
        </a:p>
      </dgm:t>
    </dgm:pt>
    <dgm:pt modelId="{5725695B-0B87-40EC-89CE-808D801752BD}" type="sibTrans" cxnId="{5BEC8C20-0DCD-4FBF-9B95-21D0D6AF84E2}">
      <dgm:prSet/>
      <dgm:spPr/>
      <dgm:t>
        <a:bodyPr/>
        <a:lstStyle/>
        <a:p>
          <a:endParaRPr lang="en-US"/>
        </a:p>
      </dgm:t>
    </dgm:pt>
    <dgm:pt modelId="{E0EBCE55-4024-4445-AE64-4708ABDE95F4}">
      <dgm:prSet phldrT="[Text]" custT="1"/>
      <dgm:spPr/>
      <dgm:t>
        <a:bodyPr/>
        <a:lstStyle/>
        <a:p>
          <a:r>
            <a:rPr lang="en-US" sz="2800" dirty="0" smtClean="0"/>
            <a:t>Vishma Agni</a:t>
          </a:r>
          <a:endParaRPr lang="en-US" sz="2800" dirty="0"/>
        </a:p>
      </dgm:t>
    </dgm:pt>
    <dgm:pt modelId="{64C18A9C-6A47-4CEA-A5B3-CE4AA7413510}" type="parTrans" cxnId="{A19357FE-9D79-4A22-AA01-56452211623D}">
      <dgm:prSet/>
      <dgm:spPr/>
      <dgm:t>
        <a:bodyPr/>
        <a:lstStyle/>
        <a:p>
          <a:endParaRPr lang="en-US"/>
        </a:p>
      </dgm:t>
    </dgm:pt>
    <dgm:pt modelId="{303BA0E6-75D7-4A06-AE95-9D29E758DF60}" type="sibTrans" cxnId="{A19357FE-9D79-4A22-AA01-56452211623D}">
      <dgm:prSet/>
      <dgm:spPr/>
      <dgm:t>
        <a:bodyPr/>
        <a:lstStyle/>
        <a:p>
          <a:endParaRPr lang="en-US"/>
        </a:p>
      </dgm:t>
    </dgm:pt>
    <dgm:pt modelId="{7524E9A7-2698-4636-BB61-C177B08325E0}">
      <dgm:prSet phldrT="[Text]" custT="1"/>
      <dgm:spPr>
        <a:solidFill>
          <a:srgbClr val="CC3300"/>
        </a:solidFill>
      </dgm:spPr>
      <dgm:t>
        <a:bodyPr/>
        <a:lstStyle/>
        <a:p>
          <a:r>
            <a:rPr lang="en-US" sz="1700" dirty="0" smtClean="0"/>
            <a:t>Cooking food on high, then low</a:t>
          </a:r>
          <a:endParaRPr lang="en-US" sz="1700" dirty="0"/>
        </a:p>
      </dgm:t>
    </dgm:pt>
    <dgm:pt modelId="{87FFCA09-B3E0-4382-8146-5108962A617D}" type="parTrans" cxnId="{B02DBE9B-953F-400B-8F49-B8A8E4151C11}">
      <dgm:prSet/>
      <dgm:spPr/>
      <dgm:t>
        <a:bodyPr/>
        <a:lstStyle/>
        <a:p>
          <a:endParaRPr lang="en-US"/>
        </a:p>
      </dgm:t>
    </dgm:pt>
    <dgm:pt modelId="{696D229D-E433-460C-AE46-CFC589F89B5D}" type="sibTrans" cxnId="{B02DBE9B-953F-400B-8F49-B8A8E4151C11}">
      <dgm:prSet/>
      <dgm:spPr/>
      <dgm:t>
        <a:bodyPr/>
        <a:lstStyle/>
        <a:p>
          <a:endParaRPr lang="en-US"/>
        </a:p>
      </dgm:t>
    </dgm:pt>
    <dgm:pt modelId="{A5C92DF4-99C9-4A31-838E-2024EEDDED0C}">
      <dgm:prSet phldrT="[Text]" custT="1"/>
      <dgm:spPr>
        <a:solidFill>
          <a:srgbClr val="CC3300"/>
        </a:solidFill>
      </dgm:spPr>
      <dgm:t>
        <a:bodyPr/>
        <a:lstStyle/>
        <a:p>
          <a:r>
            <a:rPr lang="en-US" sz="1700" dirty="0" smtClean="0"/>
            <a:t>Food does not always cook completely</a:t>
          </a:r>
          <a:endParaRPr lang="en-US" sz="1700" dirty="0"/>
        </a:p>
      </dgm:t>
    </dgm:pt>
    <dgm:pt modelId="{9E46718F-0E72-4F3F-84DE-1493D48E2B1F}" type="parTrans" cxnId="{6AA5E0B1-B08A-4E9A-98A6-EE8AC748EBD4}">
      <dgm:prSet/>
      <dgm:spPr/>
      <dgm:t>
        <a:bodyPr/>
        <a:lstStyle/>
        <a:p>
          <a:endParaRPr lang="en-US"/>
        </a:p>
      </dgm:t>
    </dgm:pt>
    <dgm:pt modelId="{AA231B2F-2886-4A60-8980-4678AAC1BD80}" type="sibTrans" cxnId="{6AA5E0B1-B08A-4E9A-98A6-EE8AC748EBD4}">
      <dgm:prSet/>
      <dgm:spPr/>
      <dgm:t>
        <a:bodyPr/>
        <a:lstStyle/>
        <a:p>
          <a:endParaRPr lang="en-US"/>
        </a:p>
      </dgm:t>
    </dgm:pt>
    <dgm:pt modelId="{F4CACA93-A4A6-48BD-8817-C66040401D2F}">
      <dgm:prSet/>
      <dgm:spPr/>
      <dgm:t>
        <a:bodyPr/>
        <a:lstStyle/>
        <a:p>
          <a:endParaRPr lang="en-US"/>
        </a:p>
      </dgm:t>
    </dgm:pt>
    <dgm:pt modelId="{8D8B2AE7-E776-4442-AF18-FEC0C134CD4D}" type="parTrans" cxnId="{3A0CF302-8A94-452C-AD87-DE72DEF844D4}">
      <dgm:prSet/>
      <dgm:spPr/>
      <dgm:t>
        <a:bodyPr/>
        <a:lstStyle/>
        <a:p>
          <a:endParaRPr lang="en-US"/>
        </a:p>
      </dgm:t>
    </dgm:pt>
    <dgm:pt modelId="{996F53C9-F923-4921-988D-22335570F766}" type="sibTrans" cxnId="{3A0CF302-8A94-452C-AD87-DE72DEF844D4}">
      <dgm:prSet/>
      <dgm:spPr/>
      <dgm:t>
        <a:bodyPr/>
        <a:lstStyle/>
        <a:p>
          <a:endParaRPr lang="en-US"/>
        </a:p>
      </dgm:t>
    </dgm:pt>
    <dgm:pt modelId="{ECE2F35F-88EB-4A8C-AD16-23A236921860}">
      <dgm:prSet phldrT="[Text]" custT="1"/>
      <dgm:spPr>
        <a:solidFill>
          <a:srgbClr val="CC3300"/>
        </a:solidFill>
      </dgm:spPr>
      <dgm:t>
        <a:bodyPr/>
        <a:lstStyle/>
        <a:p>
          <a:r>
            <a:rPr lang="en-US" sz="1700" dirty="0" smtClean="0"/>
            <a:t>Food takes a long time to digest – may not digest completely</a:t>
          </a:r>
          <a:endParaRPr lang="en-US" sz="1700" dirty="0"/>
        </a:p>
      </dgm:t>
    </dgm:pt>
    <dgm:pt modelId="{9488830F-2692-48B6-95F6-2D9F9D066F4D}" type="parTrans" cxnId="{EF413DF4-3DD4-4702-B210-19AC345617E5}">
      <dgm:prSet/>
      <dgm:spPr/>
      <dgm:t>
        <a:bodyPr/>
        <a:lstStyle/>
        <a:p>
          <a:endParaRPr lang="en-US"/>
        </a:p>
      </dgm:t>
    </dgm:pt>
    <dgm:pt modelId="{20DF14E4-6E89-4A2E-BC39-7FC0C08FF04B}" type="sibTrans" cxnId="{EF413DF4-3DD4-4702-B210-19AC345617E5}">
      <dgm:prSet/>
      <dgm:spPr/>
      <dgm:t>
        <a:bodyPr/>
        <a:lstStyle/>
        <a:p>
          <a:endParaRPr lang="en-US"/>
        </a:p>
      </dgm:t>
    </dgm:pt>
    <dgm:pt modelId="{E4A87406-109D-4543-BCCA-8B0CA96182EF}">
      <dgm:prSet phldrT="[Text]" custT="1"/>
      <dgm:spPr>
        <a:solidFill>
          <a:srgbClr val="CC3300"/>
        </a:solidFill>
      </dgm:spPr>
      <dgm:t>
        <a:bodyPr/>
        <a:lstStyle/>
        <a:p>
          <a:r>
            <a:rPr lang="en-US" sz="1700" dirty="0" smtClean="0"/>
            <a:t>Forms more dhatu but of poor quality</a:t>
          </a:r>
          <a:endParaRPr lang="en-US" sz="1700" dirty="0"/>
        </a:p>
      </dgm:t>
    </dgm:pt>
    <dgm:pt modelId="{B6473C12-DBC9-4B72-9439-9D495CE88ACD}" type="parTrans" cxnId="{3D50157D-7E20-4493-8A79-28C40DBD6AEE}">
      <dgm:prSet/>
      <dgm:spPr/>
      <dgm:t>
        <a:bodyPr/>
        <a:lstStyle/>
        <a:p>
          <a:endParaRPr lang="en-US"/>
        </a:p>
      </dgm:t>
    </dgm:pt>
    <dgm:pt modelId="{8FE42105-879B-44FE-B0A7-04DB0137C43C}" type="sibTrans" cxnId="{3D50157D-7E20-4493-8A79-28C40DBD6AEE}">
      <dgm:prSet/>
      <dgm:spPr/>
      <dgm:t>
        <a:bodyPr/>
        <a:lstStyle/>
        <a:p>
          <a:endParaRPr lang="en-US"/>
        </a:p>
      </dgm:t>
    </dgm:pt>
    <dgm:pt modelId="{6F3E08BD-9232-4172-BC35-D51EF58C2884}">
      <dgm:prSet phldrT="[Text]" custT="1"/>
      <dgm:spPr>
        <a:solidFill>
          <a:srgbClr val="CC3300"/>
        </a:solidFill>
      </dgm:spPr>
      <dgm:t>
        <a:bodyPr/>
        <a:lstStyle/>
        <a:p>
          <a:r>
            <a:rPr lang="en-US" sz="1700" dirty="0" smtClean="0"/>
            <a:t>Heaviness, Lethargy</a:t>
          </a:r>
          <a:endParaRPr lang="en-US" sz="1700" dirty="0"/>
        </a:p>
      </dgm:t>
    </dgm:pt>
    <dgm:pt modelId="{134A0DCC-BF2E-498E-B9D8-8E3EF1F4AD72}" type="parTrans" cxnId="{D0A02C14-856C-42A3-9550-217361564B8D}">
      <dgm:prSet/>
      <dgm:spPr/>
      <dgm:t>
        <a:bodyPr/>
        <a:lstStyle/>
        <a:p>
          <a:endParaRPr lang="en-US"/>
        </a:p>
      </dgm:t>
    </dgm:pt>
    <dgm:pt modelId="{01166DDB-A56F-4740-A446-E82AF5A86E98}" type="sibTrans" cxnId="{D0A02C14-856C-42A3-9550-217361564B8D}">
      <dgm:prSet/>
      <dgm:spPr/>
      <dgm:t>
        <a:bodyPr/>
        <a:lstStyle/>
        <a:p>
          <a:endParaRPr lang="en-US"/>
        </a:p>
      </dgm:t>
    </dgm:pt>
    <dgm:pt modelId="{9B56FB47-C9E1-45B1-BB5A-24C7F1BDF056}">
      <dgm:prSet phldrT="[Text]" custT="1"/>
      <dgm:spPr>
        <a:solidFill>
          <a:srgbClr val="CC3300"/>
        </a:solidFill>
      </dgm:spPr>
      <dgm:t>
        <a:bodyPr/>
        <a:lstStyle/>
        <a:p>
          <a:r>
            <a:rPr lang="en-US" sz="1700" dirty="0" smtClean="0"/>
            <a:t>Dull mind</a:t>
          </a:r>
          <a:endParaRPr lang="en-US" sz="1700" dirty="0"/>
        </a:p>
      </dgm:t>
    </dgm:pt>
    <dgm:pt modelId="{8B6632E4-2E39-4292-91BC-9928A28DCD17}" type="parTrans" cxnId="{7B329CC0-5312-4C15-99F6-8651106FE231}">
      <dgm:prSet/>
      <dgm:spPr/>
      <dgm:t>
        <a:bodyPr/>
        <a:lstStyle/>
        <a:p>
          <a:endParaRPr lang="en-US"/>
        </a:p>
      </dgm:t>
    </dgm:pt>
    <dgm:pt modelId="{9A65E4DE-A4A4-460A-88FA-FAD9B4888FC6}" type="sibTrans" cxnId="{7B329CC0-5312-4C15-99F6-8651106FE231}">
      <dgm:prSet/>
      <dgm:spPr/>
      <dgm:t>
        <a:bodyPr/>
        <a:lstStyle/>
        <a:p>
          <a:endParaRPr lang="en-US"/>
        </a:p>
      </dgm:t>
    </dgm:pt>
    <dgm:pt modelId="{32DE2F67-BD88-4244-B982-4CD22CBBE44B}">
      <dgm:prSet phldrT="[Text]" custT="1"/>
      <dgm:spPr>
        <a:solidFill>
          <a:srgbClr val="CC3300"/>
        </a:solidFill>
      </dgm:spPr>
      <dgm:t>
        <a:bodyPr/>
        <a:lstStyle/>
        <a:p>
          <a:r>
            <a:rPr lang="en-US" sz="1700" dirty="0" smtClean="0"/>
            <a:t>Gas, constipation</a:t>
          </a:r>
          <a:endParaRPr lang="en-US" sz="1700" dirty="0"/>
        </a:p>
      </dgm:t>
    </dgm:pt>
    <dgm:pt modelId="{395A6228-B67A-40C2-A199-97461AB197DE}" type="parTrans" cxnId="{85F3FD5A-4F06-44E0-A9FC-197324A7E0F2}">
      <dgm:prSet/>
      <dgm:spPr/>
      <dgm:t>
        <a:bodyPr/>
        <a:lstStyle/>
        <a:p>
          <a:endParaRPr lang="en-US"/>
        </a:p>
      </dgm:t>
    </dgm:pt>
    <dgm:pt modelId="{549DC5DE-6E70-4AF5-A995-3FB9547EBD34}" type="sibTrans" cxnId="{85F3FD5A-4F06-44E0-A9FC-197324A7E0F2}">
      <dgm:prSet/>
      <dgm:spPr/>
      <dgm:t>
        <a:bodyPr/>
        <a:lstStyle/>
        <a:p>
          <a:endParaRPr lang="en-US"/>
        </a:p>
      </dgm:t>
    </dgm:pt>
    <dgm:pt modelId="{3FBC1C20-FA20-49AD-9FE2-5B8B51C2F5D1}">
      <dgm:prSet phldrT="[Text]" custT="1"/>
      <dgm:spPr>
        <a:solidFill>
          <a:srgbClr val="CC3300"/>
        </a:solidFill>
      </dgm:spPr>
      <dgm:t>
        <a:bodyPr/>
        <a:lstStyle/>
        <a:p>
          <a:r>
            <a:rPr lang="en-US" sz="1700" dirty="0" smtClean="0"/>
            <a:t>White coating on tongue</a:t>
          </a:r>
          <a:endParaRPr lang="en-US" sz="1700" dirty="0"/>
        </a:p>
      </dgm:t>
    </dgm:pt>
    <dgm:pt modelId="{DEF0A185-0B81-4773-9DCD-129C4C40390F}" type="parTrans" cxnId="{9AE70F16-667D-484B-B039-896E6326569F}">
      <dgm:prSet/>
      <dgm:spPr/>
      <dgm:t>
        <a:bodyPr/>
        <a:lstStyle/>
        <a:p>
          <a:endParaRPr lang="en-US"/>
        </a:p>
      </dgm:t>
    </dgm:pt>
    <dgm:pt modelId="{C83264F6-33D0-472D-A69E-4977A078E8C5}" type="sibTrans" cxnId="{9AE70F16-667D-484B-B039-896E6326569F}">
      <dgm:prSet/>
      <dgm:spPr/>
      <dgm:t>
        <a:bodyPr/>
        <a:lstStyle/>
        <a:p>
          <a:endParaRPr lang="en-US"/>
        </a:p>
      </dgm:t>
    </dgm:pt>
    <dgm:pt modelId="{9B0B5E99-6E37-44F5-9873-1C3AE2C66589}">
      <dgm:prSet phldrT="[Text]" custT="1"/>
      <dgm:spPr>
        <a:solidFill>
          <a:srgbClr val="CC3300"/>
        </a:solidFill>
      </dgm:spPr>
      <dgm:t>
        <a:bodyPr/>
        <a:lstStyle/>
        <a:p>
          <a:r>
            <a:rPr lang="en-US" sz="1700" dirty="0" smtClean="0"/>
            <a:t>Excessive saliva in mouth</a:t>
          </a:r>
          <a:endParaRPr lang="en-US" sz="1700" dirty="0"/>
        </a:p>
      </dgm:t>
    </dgm:pt>
    <dgm:pt modelId="{4B47EB9D-9360-49BB-A97D-4A1CD3EA47F0}" type="parTrans" cxnId="{344EE043-80A6-4143-B725-789C3DA68FFB}">
      <dgm:prSet/>
      <dgm:spPr/>
      <dgm:t>
        <a:bodyPr/>
        <a:lstStyle/>
        <a:p>
          <a:endParaRPr lang="en-US"/>
        </a:p>
      </dgm:t>
    </dgm:pt>
    <dgm:pt modelId="{CE5A4F5F-E474-43F1-9476-D9CEC65CC509}" type="sibTrans" cxnId="{344EE043-80A6-4143-B725-789C3DA68FFB}">
      <dgm:prSet/>
      <dgm:spPr/>
      <dgm:t>
        <a:bodyPr/>
        <a:lstStyle/>
        <a:p>
          <a:endParaRPr lang="en-US"/>
        </a:p>
      </dgm:t>
    </dgm:pt>
    <dgm:pt modelId="{FECC0629-5EE0-4C60-AEC2-71B28171DAB6}">
      <dgm:prSet phldrT="[Text]" custT="1"/>
      <dgm:spPr>
        <a:solidFill>
          <a:srgbClr val="CC3300"/>
        </a:solidFill>
      </dgm:spPr>
      <dgm:t>
        <a:bodyPr/>
        <a:lstStyle/>
        <a:p>
          <a:pPr algn="l"/>
          <a:r>
            <a:rPr lang="en-US" sz="1700" dirty="0" smtClean="0"/>
            <a:t>Food digests in a timely manner</a:t>
          </a:r>
          <a:endParaRPr lang="en-US" sz="1700" dirty="0"/>
        </a:p>
      </dgm:t>
    </dgm:pt>
    <dgm:pt modelId="{8F3E83BE-7827-4407-9838-B271C1083522}" type="parTrans" cxnId="{E04437BB-4416-41BE-933F-BE706ABD7921}">
      <dgm:prSet/>
      <dgm:spPr/>
      <dgm:t>
        <a:bodyPr/>
        <a:lstStyle/>
        <a:p>
          <a:endParaRPr lang="en-US"/>
        </a:p>
      </dgm:t>
    </dgm:pt>
    <dgm:pt modelId="{1D9C4F79-BAB2-4A72-9D51-6F10B8F58254}" type="sibTrans" cxnId="{E04437BB-4416-41BE-933F-BE706ABD7921}">
      <dgm:prSet/>
      <dgm:spPr/>
      <dgm:t>
        <a:bodyPr/>
        <a:lstStyle/>
        <a:p>
          <a:endParaRPr lang="en-US"/>
        </a:p>
      </dgm:t>
    </dgm:pt>
    <dgm:pt modelId="{59105CE5-EE8D-48E7-B623-38A3A5532E12}">
      <dgm:prSet phldrT="[Text]" custT="1"/>
      <dgm:spPr>
        <a:solidFill>
          <a:srgbClr val="CC3300"/>
        </a:solidFill>
      </dgm:spPr>
      <dgm:t>
        <a:bodyPr/>
        <a:lstStyle/>
        <a:p>
          <a:pPr algn="l"/>
          <a:r>
            <a:rPr lang="en-US" sz="1700" dirty="0" smtClean="0"/>
            <a:t>Lightness</a:t>
          </a:r>
          <a:endParaRPr lang="en-US" sz="1700" dirty="0"/>
        </a:p>
      </dgm:t>
    </dgm:pt>
    <dgm:pt modelId="{9360BC65-98CD-4A30-8A0B-830B9FF71191}" type="parTrans" cxnId="{7CB7C855-8A56-49E9-AE05-8739068065DD}">
      <dgm:prSet/>
      <dgm:spPr/>
      <dgm:t>
        <a:bodyPr/>
        <a:lstStyle/>
        <a:p>
          <a:endParaRPr lang="en-US"/>
        </a:p>
      </dgm:t>
    </dgm:pt>
    <dgm:pt modelId="{1217AFC1-5DA1-452B-9040-5811EDEA07FF}" type="sibTrans" cxnId="{7CB7C855-8A56-49E9-AE05-8739068065DD}">
      <dgm:prSet/>
      <dgm:spPr/>
      <dgm:t>
        <a:bodyPr/>
        <a:lstStyle/>
        <a:p>
          <a:endParaRPr lang="en-US"/>
        </a:p>
      </dgm:t>
    </dgm:pt>
    <dgm:pt modelId="{3421C4EB-65F0-4A88-B9DC-3CF8DB95A15F}">
      <dgm:prSet phldrT="[Text]" custT="1"/>
      <dgm:spPr>
        <a:solidFill>
          <a:srgbClr val="CC3300"/>
        </a:solidFill>
      </dgm:spPr>
      <dgm:t>
        <a:bodyPr/>
        <a:lstStyle/>
        <a:p>
          <a:pPr algn="l"/>
          <a:r>
            <a:rPr lang="en-US" sz="1700" dirty="0" smtClean="0"/>
            <a:t>Clear, sharp mind</a:t>
          </a:r>
          <a:endParaRPr lang="en-US" sz="1700" dirty="0"/>
        </a:p>
      </dgm:t>
    </dgm:pt>
    <dgm:pt modelId="{06D59A62-08DA-49C2-8B4A-B8723D25816A}" type="parTrans" cxnId="{A22166F9-740E-4DE9-8B1B-FC3A3879E753}">
      <dgm:prSet/>
      <dgm:spPr/>
      <dgm:t>
        <a:bodyPr/>
        <a:lstStyle/>
        <a:p>
          <a:endParaRPr lang="en-US"/>
        </a:p>
      </dgm:t>
    </dgm:pt>
    <dgm:pt modelId="{01B5C27A-4301-4436-BA10-0F536D216673}" type="sibTrans" cxnId="{A22166F9-740E-4DE9-8B1B-FC3A3879E753}">
      <dgm:prSet/>
      <dgm:spPr/>
      <dgm:t>
        <a:bodyPr/>
        <a:lstStyle/>
        <a:p>
          <a:endParaRPr lang="en-US"/>
        </a:p>
      </dgm:t>
    </dgm:pt>
    <dgm:pt modelId="{8A09FDB0-3621-4566-B5E0-626B89967291}">
      <dgm:prSet phldrT="[Text]" custT="1"/>
      <dgm:spPr>
        <a:solidFill>
          <a:srgbClr val="CC3300"/>
        </a:solidFill>
      </dgm:spPr>
      <dgm:t>
        <a:bodyPr/>
        <a:lstStyle/>
        <a:p>
          <a:pPr algn="l"/>
          <a:r>
            <a:rPr lang="en-US" sz="1700" dirty="0" smtClean="0"/>
            <a:t>Tongue is clear</a:t>
          </a:r>
          <a:endParaRPr lang="en-US" sz="1700" dirty="0"/>
        </a:p>
      </dgm:t>
    </dgm:pt>
    <dgm:pt modelId="{6369D49C-85C3-422F-AB24-3C8096287D25}" type="parTrans" cxnId="{CB7543E7-6403-4F69-8000-149926023B48}">
      <dgm:prSet/>
      <dgm:spPr/>
      <dgm:t>
        <a:bodyPr/>
        <a:lstStyle/>
        <a:p>
          <a:endParaRPr lang="en-US"/>
        </a:p>
      </dgm:t>
    </dgm:pt>
    <dgm:pt modelId="{B07DC5C7-B0EB-4E52-82BB-A49A8181BCF0}" type="sibTrans" cxnId="{CB7543E7-6403-4F69-8000-149926023B48}">
      <dgm:prSet/>
      <dgm:spPr/>
      <dgm:t>
        <a:bodyPr/>
        <a:lstStyle/>
        <a:p>
          <a:endParaRPr lang="en-US"/>
        </a:p>
      </dgm:t>
    </dgm:pt>
    <dgm:pt modelId="{CCD1945D-665B-450A-B5CB-D3C1AECBE137}">
      <dgm:prSet phldrT="[Text]" custT="1"/>
      <dgm:spPr>
        <a:solidFill>
          <a:srgbClr val="CC3300"/>
        </a:solidFill>
      </dgm:spPr>
      <dgm:t>
        <a:bodyPr/>
        <a:lstStyle/>
        <a:p>
          <a:r>
            <a:rPr lang="en-US" sz="1700" dirty="0" smtClean="0"/>
            <a:t>Sometimes Agni is Strong, sometimes Weak</a:t>
          </a:r>
          <a:endParaRPr lang="en-US" sz="1700" dirty="0"/>
        </a:p>
      </dgm:t>
    </dgm:pt>
    <dgm:pt modelId="{D15BD089-A6D7-4A99-A267-65B9F9B81BE5}" type="parTrans" cxnId="{C34190EA-72D7-4CF2-A597-FE760946E1B4}">
      <dgm:prSet/>
      <dgm:spPr/>
      <dgm:t>
        <a:bodyPr/>
        <a:lstStyle/>
        <a:p>
          <a:endParaRPr lang="en-US"/>
        </a:p>
      </dgm:t>
    </dgm:pt>
    <dgm:pt modelId="{C119FEC0-5069-47DC-81B0-24DFE38C7F4F}" type="sibTrans" cxnId="{C34190EA-72D7-4CF2-A597-FE760946E1B4}">
      <dgm:prSet/>
      <dgm:spPr/>
      <dgm:t>
        <a:bodyPr/>
        <a:lstStyle/>
        <a:p>
          <a:endParaRPr lang="en-US"/>
        </a:p>
      </dgm:t>
    </dgm:pt>
    <dgm:pt modelId="{DF4668E3-AE36-46D7-9E0B-AA8138984688}">
      <dgm:prSet phldrT="[Text]" custT="1"/>
      <dgm:spPr>
        <a:solidFill>
          <a:srgbClr val="CC3300"/>
        </a:solidFill>
      </dgm:spPr>
      <dgm:t>
        <a:bodyPr/>
        <a:lstStyle/>
        <a:p>
          <a:r>
            <a:rPr lang="en-US" sz="1700" dirty="0" smtClean="0"/>
            <a:t>Appetite varies</a:t>
          </a:r>
          <a:endParaRPr lang="en-US" sz="1700" dirty="0"/>
        </a:p>
      </dgm:t>
    </dgm:pt>
    <dgm:pt modelId="{4B511915-CFFC-4DD9-9225-711DB37E5635}" type="parTrans" cxnId="{C3CD1EDA-A5EB-4BC7-96D3-5A1B120BD987}">
      <dgm:prSet/>
      <dgm:spPr/>
      <dgm:t>
        <a:bodyPr/>
        <a:lstStyle/>
        <a:p>
          <a:endParaRPr lang="en-US"/>
        </a:p>
      </dgm:t>
    </dgm:pt>
    <dgm:pt modelId="{2D42B9C2-34A4-47B2-9080-4D3D76957137}" type="sibTrans" cxnId="{C3CD1EDA-A5EB-4BC7-96D3-5A1B120BD987}">
      <dgm:prSet/>
      <dgm:spPr/>
      <dgm:t>
        <a:bodyPr/>
        <a:lstStyle/>
        <a:p>
          <a:endParaRPr lang="en-US"/>
        </a:p>
      </dgm:t>
    </dgm:pt>
    <dgm:pt modelId="{1A538A22-592C-4D2D-AEE5-FE9AFED29861}">
      <dgm:prSet phldrT="[Text]" custT="1"/>
      <dgm:spPr>
        <a:solidFill>
          <a:srgbClr val="CC3300"/>
        </a:solidFill>
      </dgm:spPr>
      <dgm:t>
        <a:bodyPr/>
        <a:lstStyle/>
        <a:p>
          <a:r>
            <a:rPr lang="en-US" sz="1700" dirty="0" smtClean="0"/>
            <a:t>Forms variable tissues</a:t>
          </a:r>
          <a:endParaRPr lang="en-US" sz="1700" dirty="0"/>
        </a:p>
      </dgm:t>
    </dgm:pt>
    <dgm:pt modelId="{F9E17FEE-C911-4835-8263-CA1E3A942563}" type="parTrans" cxnId="{F7AC4C89-E026-41F8-812F-C8286CE37FF1}">
      <dgm:prSet/>
      <dgm:spPr/>
      <dgm:t>
        <a:bodyPr/>
        <a:lstStyle/>
        <a:p>
          <a:endParaRPr lang="en-US"/>
        </a:p>
      </dgm:t>
    </dgm:pt>
    <dgm:pt modelId="{65F44B1A-E475-4CC4-9896-8EAACF2592F4}" type="sibTrans" cxnId="{F7AC4C89-E026-41F8-812F-C8286CE37FF1}">
      <dgm:prSet/>
      <dgm:spPr/>
      <dgm:t>
        <a:bodyPr/>
        <a:lstStyle/>
        <a:p>
          <a:endParaRPr lang="en-US"/>
        </a:p>
      </dgm:t>
    </dgm:pt>
    <dgm:pt modelId="{DE39699F-0AA6-45D2-BC5E-9B7A1BD62B59}">
      <dgm:prSet phldrT="[Text]"/>
      <dgm:spPr>
        <a:solidFill>
          <a:srgbClr val="CC3300"/>
        </a:solidFill>
      </dgm:spPr>
      <dgm:t>
        <a:bodyPr/>
        <a:lstStyle/>
        <a:p>
          <a:endParaRPr lang="en-US" sz="1400" dirty="0"/>
        </a:p>
      </dgm:t>
    </dgm:pt>
    <dgm:pt modelId="{1CD34E7B-A168-4117-9EBC-6204B558939D}" type="parTrans" cxnId="{8A4996F9-483A-4AB3-B543-ECECFE7E25EF}">
      <dgm:prSet/>
      <dgm:spPr/>
      <dgm:t>
        <a:bodyPr/>
        <a:lstStyle/>
        <a:p>
          <a:endParaRPr lang="en-US"/>
        </a:p>
      </dgm:t>
    </dgm:pt>
    <dgm:pt modelId="{F6C7C25A-58CB-4583-8A1B-D09A42F207B3}" type="sibTrans" cxnId="{8A4996F9-483A-4AB3-B543-ECECFE7E25EF}">
      <dgm:prSet/>
      <dgm:spPr/>
      <dgm:t>
        <a:bodyPr/>
        <a:lstStyle/>
        <a:p>
          <a:endParaRPr lang="en-US"/>
        </a:p>
      </dgm:t>
    </dgm:pt>
    <dgm:pt modelId="{CCED6829-AE94-4365-A51E-99CFB04E19BE}">
      <dgm:prSet phldrT="[Text]" custT="1"/>
      <dgm:spPr>
        <a:solidFill>
          <a:srgbClr val="CC3300"/>
        </a:solidFill>
      </dgm:spPr>
      <dgm:t>
        <a:bodyPr/>
        <a:lstStyle/>
        <a:p>
          <a:pPr algn="l"/>
          <a:endParaRPr lang="en-US" sz="1700" dirty="0"/>
        </a:p>
      </dgm:t>
    </dgm:pt>
    <dgm:pt modelId="{CB5DC197-D23E-41A0-824F-74FE52E0A092}" type="parTrans" cxnId="{68CD0400-1554-42A8-960C-EAF200586E7A}">
      <dgm:prSet/>
      <dgm:spPr/>
      <dgm:t>
        <a:bodyPr/>
        <a:lstStyle/>
        <a:p>
          <a:endParaRPr lang="en-US"/>
        </a:p>
      </dgm:t>
    </dgm:pt>
    <dgm:pt modelId="{92A76056-1FFE-4435-901A-154DB6330BCE}" type="sibTrans" cxnId="{68CD0400-1554-42A8-960C-EAF200586E7A}">
      <dgm:prSet/>
      <dgm:spPr/>
      <dgm:t>
        <a:bodyPr/>
        <a:lstStyle/>
        <a:p>
          <a:endParaRPr lang="en-US"/>
        </a:p>
      </dgm:t>
    </dgm:pt>
    <dgm:pt modelId="{6D35AD90-8566-4B90-83CF-82CC04460B62}">
      <dgm:prSet phldrT="[Text]" custT="1"/>
      <dgm:spPr>
        <a:solidFill>
          <a:srgbClr val="CC3300"/>
        </a:solidFill>
      </dgm:spPr>
      <dgm:t>
        <a:bodyPr/>
        <a:lstStyle/>
        <a:p>
          <a:endParaRPr lang="en-US" sz="1700" dirty="0"/>
        </a:p>
      </dgm:t>
    </dgm:pt>
    <dgm:pt modelId="{D7691D57-117A-45D4-B102-63715B52A674}" type="parTrans" cxnId="{DFDEAEE9-A57A-478C-9F6A-4F9BF292E64F}">
      <dgm:prSet/>
      <dgm:spPr/>
      <dgm:t>
        <a:bodyPr/>
        <a:lstStyle/>
        <a:p>
          <a:endParaRPr lang="en-US"/>
        </a:p>
      </dgm:t>
    </dgm:pt>
    <dgm:pt modelId="{E0B01BE7-091E-4B5D-B010-582B8453BE90}" type="sibTrans" cxnId="{DFDEAEE9-A57A-478C-9F6A-4F9BF292E64F}">
      <dgm:prSet/>
      <dgm:spPr/>
      <dgm:t>
        <a:bodyPr/>
        <a:lstStyle/>
        <a:p>
          <a:endParaRPr lang="en-US"/>
        </a:p>
      </dgm:t>
    </dgm:pt>
    <dgm:pt modelId="{FB032B5D-64E4-428C-B259-4FC6D49D2A7D}">
      <dgm:prSet custT="1"/>
      <dgm:spPr>
        <a:solidFill>
          <a:srgbClr val="CC3300"/>
        </a:solidFill>
      </dgm:spPr>
      <dgm:t>
        <a:bodyPr/>
        <a:lstStyle/>
        <a:p>
          <a:r>
            <a:rPr lang="en-US" sz="1700" dirty="0" smtClean="0"/>
            <a:t>Cooking food on high</a:t>
          </a:r>
          <a:endParaRPr lang="en-US" sz="1700" dirty="0"/>
        </a:p>
      </dgm:t>
    </dgm:pt>
    <dgm:pt modelId="{D26C6322-F16A-46C2-9931-945E4A5113A0}" type="parTrans" cxnId="{0F9A6213-249F-4E56-8D50-A6ABF8EBE859}">
      <dgm:prSet/>
      <dgm:spPr/>
      <dgm:t>
        <a:bodyPr/>
        <a:lstStyle/>
        <a:p>
          <a:endParaRPr lang="en-US"/>
        </a:p>
      </dgm:t>
    </dgm:pt>
    <dgm:pt modelId="{E8325BE2-FB04-4AA9-BD47-B1714BD222AC}" type="sibTrans" cxnId="{0F9A6213-249F-4E56-8D50-A6ABF8EBE859}">
      <dgm:prSet/>
      <dgm:spPr/>
      <dgm:t>
        <a:bodyPr/>
        <a:lstStyle/>
        <a:p>
          <a:endParaRPr lang="en-US"/>
        </a:p>
      </dgm:t>
    </dgm:pt>
    <dgm:pt modelId="{4DBC9CFF-DCF4-4DB7-9043-D9AE3F1C646F}">
      <dgm:prSet custT="1"/>
      <dgm:spPr>
        <a:solidFill>
          <a:srgbClr val="CC3300"/>
        </a:solidFill>
      </dgm:spPr>
      <dgm:t>
        <a:bodyPr/>
        <a:lstStyle/>
        <a:p>
          <a:r>
            <a:rPr lang="en-US" sz="1700" dirty="0" smtClean="0"/>
            <a:t>Digests food very quickly</a:t>
          </a:r>
          <a:endParaRPr lang="en-US" sz="1700" dirty="0"/>
        </a:p>
      </dgm:t>
    </dgm:pt>
    <dgm:pt modelId="{7E37A797-E6B5-45E0-ACA8-667CFC26505A}" type="parTrans" cxnId="{1A8AFA01-F4E8-4ECC-B55B-95D1C9053425}">
      <dgm:prSet/>
      <dgm:spPr/>
      <dgm:t>
        <a:bodyPr/>
        <a:lstStyle/>
        <a:p>
          <a:endParaRPr lang="en-US"/>
        </a:p>
      </dgm:t>
    </dgm:pt>
    <dgm:pt modelId="{E2F20568-4A34-46D8-A037-48FDC06D6BBE}" type="sibTrans" cxnId="{1A8AFA01-F4E8-4ECC-B55B-95D1C9053425}">
      <dgm:prSet/>
      <dgm:spPr/>
      <dgm:t>
        <a:bodyPr/>
        <a:lstStyle/>
        <a:p>
          <a:endParaRPr lang="en-US"/>
        </a:p>
      </dgm:t>
    </dgm:pt>
    <dgm:pt modelId="{C7A37307-D8EF-4575-AE81-E58222F1C14F}">
      <dgm:prSet custT="1"/>
      <dgm:spPr>
        <a:solidFill>
          <a:srgbClr val="CC3300"/>
        </a:solidFill>
      </dgm:spPr>
      <dgm:t>
        <a:bodyPr/>
        <a:lstStyle/>
        <a:p>
          <a:r>
            <a:rPr lang="en-US" sz="1700" dirty="0" smtClean="0"/>
            <a:t>Sour Belching</a:t>
          </a:r>
          <a:endParaRPr lang="en-US" sz="1700" dirty="0"/>
        </a:p>
      </dgm:t>
    </dgm:pt>
    <dgm:pt modelId="{5008D3E4-BA17-4A6C-88D3-E0B6AE19AE38}" type="parTrans" cxnId="{A28D8F07-A852-4530-84CA-B0222D3F4809}">
      <dgm:prSet/>
      <dgm:spPr/>
      <dgm:t>
        <a:bodyPr/>
        <a:lstStyle/>
        <a:p>
          <a:endParaRPr lang="en-US"/>
        </a:p>
      </dgm:t>
    </dgm:pt>
    <dgm:pt modelId="{B3983F7D-0F6E-4B00-94A3-2D459C3703A3}" type="sibTrans" cxnId="{A28D8F07-A852-4530-84CA-B0222D3F4809}">
      <dgm:prSet/>
      <dgm:spPr/>
      <dgm:t>
        <a:bodyPr/>
        <a:lstStyle/>
        <a:p>
          <a:endParaRPr lang="en-US"/>
        </a:p>
      </dgm:t>
    </dgm:pt>
    <dgm:pt modelId="{BE8CFA1B-0CC3-4AF2-A4EF-E0679A567352}">
      <dgm:prSet custT="1"/>
      <dgm:spPr>
        <a:solidFill>
          <a:srgbClr val="CC3300"/>
        </a:solidFill>
      </dgm:spPr>
      <dgm:t>
        <a:bodyPr/>
        <a:lstStyle/>
        <a:p>
          <a:r>
            <a:rPr lang="en-US" sz="1700" dirty="0" smtClean="0"/>
            <a:t>Food burns on the bottom, but may not cook on top</a:t>
          </a:r>
          <a:endParaRPr lang="en-US" sz="1700" dirty="0"/>
        </a:p>
      </dgm:t>
    </dgm:pt>
    <dgm:pt modelId="{0CA1F52B-6652-41ED-BECE-6B822F582CD6}" type="parTrans" cxnId="{C1C99CEF-CC7C-4C97-BEEF-43AA0261F909}">
      <dgm:prSet/>
      <dgm:spPr/>
      <dgm:t>
        <a:bodyPr/>
        <a:lstStyle/>
        <a:p>
          <a:endParaRPr lang="en-US"/>
        </a:p>
      </dgm:t>
    </dgm:pt>
    <dgm:pt modelId="{5C51EC83-E0FA-4DD5-A62B-3F426322EA35}" type="sibTrans" cxnId="{C1C99CEF-CC7C-4C97-BEEF-43AA0261F909}">
      <dgm:prSet/>
      <dgm:spPr/>
      <dgm:t>
        <a:bodyPr/>
        <a:lstStyle/>
        <a:p>
          <a:endParaRPr lang="en-US"/>
        </a:p>
      </dgm:t>
    </dgm:pt>
    <dgm:pt modelId="{BFCED622-39CC-4C20-8D69-B0211437E7E6}">
      <dgm:prSet custT="1"/>
      <dgm:spPr>
        <a:solidFill>
          <a:srgbClr val="CC3300"/>
        </a:solidFill>
      </dgm:spPr>
      <dgm:t>
        <a:bodyPr/>
        <a:lstStyle/>
        <a:p>
          <a:r>
            <a:rPr lang="en-US" sz="1700" dirty="0" smtClean="0"/>
            <a:t>Can digest food in large quantities or taken infrequently</a:t>
          </a:r>
          <a:endParaRPr lang="en-US" sz="1700" dirty="0"/>
        </a:p>
      </dgm:t>
    </dgm:pt>
    <dgm:pt modelId="{E3B44EB6-2ABF-4CDF-BA29-18F45B4113CB}" type="parTrans" cxnId="{F9D4FFEA-F7CC-4F13-86C2-5ECE125BDB43}">
      <dgm:prSet/>
      <dgm:spPr/>
      <dgm:t>
        <a:bodyPr/>
        <a:lstStyle/>
        <a:p>
          <a:endParaRPr lang="en-US"/>
        </a:p>
      </dgm:t>
    </dgm:pt>
    <dgm:pt modelId="{BF68E664-4C99-4707-84FC-C6FF49A97624}" type="sibTrans" cxnId="{F9D4FFEA-F7CC-4F13-86C2-5ECE125BDB43}">
      <dgm:prSet/>
      <dgm:spPr/>
      <dgm:t>
        <a:bodyPr/>
        <a:lstStyle/>
        <a:p>
          <a:endParaRPr lang="en-US"/>
        </a:p>
      </dgm:t>
    </dgm:pt>
    <dgm:pt modelId="{B60F69C6-7322-4D6F-8263-854AE9349E05}">
      <dgm:prSet custT="1"/>
      <dgm:spPr>
        <a:solidFill>
          <a:srgbClr val="CC3300"/>
        </a:solidFill>
      </dgm:spPr>
      <dgm:t>
        <a:bodyPr/>
        <a:lstStyle/>
        <a:p>
          <a:r>
            <a:rPr lang="en-US" sz="1700" dirty="0" smtClean="0"/>
            <a:t>If too little food: irritates digestive track – burns tissues</a:t>
          </a:r>
          <a:endParaRPr lang="en-US" sz="1700" dirty="0"/>
        </a:p>
      </dgm:t>
    </dgm:pt>
    <dgm:pt modelId="{AD49DFC6-B0CE-47F9-89DB-C6B193BC1EE0}" type="parTrans" cxnId="{44EFCC98-4D23-464C-8713-0231AED9F607}">
      <dgm:prSet/>
      <dgm:spPr/>
      <dgm:t>
        <a:bodyPr/>
        <a:lstStyle/>
        <a:p>
          <a:endParaRPr lang="en-US"/>
        </a:p>
      </dgm:t>
    </dgm:pt>
    <dgm:pt modelId="{CDDF07FE-6DA9-40BB-8196-8AE3C8E87424}" type="sibTrans" cxnId="{44EFCC98-4D23-464C-8713-0231AED9F607}">
      <dgm:prSet/>
      <dgm:spPr/>
      <dgm:t>
        <a:bodyPr/>
        <a:lstStyle/>
        <a:p>
          <a:endParaRPr lang="en-US"/>
        </a:p>
      </dgm:t>
    </dgm:pt>
    <dgm:pt modelId="{535090E2-4F8B-4760-B600-AA232D0B4A54}">
      <dgm:prSet phldrT="[Text]" custT="1"/>
      <dgm:spPr>
        <a:solidFill>
          <a:srgbClr val="CC3300"/>
        </a:solidFill>
      </dgm:spPr>
      <dgm:t>
        <a:bodyPr/>
        <a:lstStyle/>
        <a:p>
          <a:r>
            <a:rPr lang="en-US" sz="1700" dirty="0" smtClean="0"/>
            <a:t>Constipation, bloating, gurgling in abdomen</a:t>
          </a:r>
          <a:endParaRPr lang="en-US" sz="1700" dirty="0"/>
        </a:p>
      </dgm:t>
    </dgm:pt>
    <dgm:pt modelId="{4B2EFBC2-AB5D-4815-8AEB-F209EEA31488}" type="parTrans" cxnId="{2C6E0DCA-C0F9-450F-A9B8-C85C7D5E833F}">
      <dgm:prSet/>
      <dgm:spPr/>
      <dgm:t>
        <a:bodyPr/>
        <a:lstStyle/>
        <a:p>
          <a:endParaRPr lang="en-US"/>
        </a:p>
      </dgm:t>
    </dgm:pt>
    <dgm:pt modelId="{F8632E37-7E5C-4E1C-8716-58D3DB9D80F8}" type="sibTrans" cxnId="{2C6E0DCA-C0F9-450F-A9B8-C85C7D5E833F}">
      <dgm:prSet/>
      <dgm:spPr/>
      <dgm:t>
        <a:bodyPr/>
        <a:lstStyle/>
        <a:p>
          <a:endParaRPr lang="en-US"/>
        </a:p>
      </dgm:t>
    </dgm:pt>
    <dgm:pt modelId="{CB17B3CE-4029-4CFA-97DB-97CEB97475A8}">
      <dgm:prSet phldrT="[Text]" custT="1"/>
      <dgm:spPr>
        <a:solidFill>
          <a:srgbClr val="CC3300"/>
        </a:solidFill>
      </dgm:spPr>
      <dgm:t>
        <a:bodyPr/>
        <a:lstStyle/>
        <a:p>
          <a:r>
            <a:rPr lang="en-US" sz="1700" dirty="0" smtClean="0"/>
            <a:t>Pain in lower abdomen, back, sides</a:t>
          </a:r>
          <a:endParaRPr lang="en-US" sz="1700" dirty="0"/>
        </a:p>
      </dgm:t>
    </dgm:pt>
    <dgm:pt modelId="{B11FF2F3-406E-4B70-A92A-E94829CA3E29}" type="parTrans" cxnId="{74568199-FEE6-47B8-AA07-27085921F8A1}">
      <dgm:prSet/>
      <dgm:spPr/>
      <dgm:t>
        <a:bodyPr/>
        <a:lstStyle/>
        <a:p>
          <a:endParaRPr lang="en-US"/>
        </a:p>
      </dgm:t>
    </dgm:pt>
    <dgm:pt modelId="{775C3CAD-C8CA-4A5B-A364-105C2F173131}" type="sibTrans" cxnId="{74568199-FEE6-47B8-AA07-27085921F8A1}">
      <dgm:prSet/>
      <dgm:spPr/>
      <dgm:t>
        <a:bodyPr/>
        <a:lstStyle/>
        <a:p>
          <a:endParaRPr lang="en-US"/>
        </a:p>
      </dgm:t>
    </dgm:pt>
    <dgm:pt modelId="{45D9D40C-E288-4DF0-B500-F0827CDE91E4}">
      <dgm:prSet phldrT="[Text]" custT="1"/>
      <dgm:spPr>
        <a:solidFill>
          <a:srgbClr val="CC3300"/>
        </a:solidFill>
      </dgm:spPr>
      <dgm:t>
        <a:bodyPr/>
        <a:lstStyle/>
        <a:p>
          <a:r>
            <a:rPr lang="en-US" sz="1700" dirty="0" smtClean="0"/>
            <a:t>Prickling pain in the body</a:t>
          </a:r>
          <a:endParaRPr lang="en-US" sz="1700" dirty="0"/>
        </a:p>
      </dgm:t>
    </dgm:pt>
    <dgm:pt modelId="{98F87A4C-5E65-421E-A5DE-15AB79A25A59}" type="parTrans" cxnId="{1CAED489-79D8-4974-970F-DC5F7256DD41}">
      <dgm:prSet/>
      <dgm:spPr/>
      <dgm:t>
        <a:bodyPr/>
        <a:lstStyle/>
        <a:p>
          <a:endParaRPr lang="en-US"/>
        </a:p>
      </dgm:t>
    </dgm:pt>
    <dgm:pt modelId="{3395222F-BC13-4ED0-A08A-62BB3C171007}" type="sibTrans" cxnId="{1CAED489-79D8-4974-970F-DC5F7256DD41}">
      <dgm:prSet/>
      <dgm:spPr/>
      <dgm:t>
        <a:bodyPr/>
        <a:lstStyle/>
        <a:p>
          <a:endParaRPr lang="en-US"/>
        </a:p>
      </dgm:t>
    </dgm:pt>
    <dgm:pt modelId="{FFEAC52D-3137-4C81-A449-8EF21A3E062E}">
      <dgm:prSet custT="1"/>
      <dgm:spPr>
        <a:solidFill>
          <a:srgbClr val="CC3300"/>
        </a:solidFill>
      </dgm:spPr>
      <dgm:t>
        <a:bodyPr/>
        <a:lstStyle/>
        <a:p>
          <a:r>
            <a:rPr lang="en-US" sz="1700" dirty="0" smtClean="0"/>
            <a:t>Vomiting green, strong acidic smell</a:t>
          </a:r>
          <a:endParaRPr lang="en-US" sz="1700" dirty="0"/>
        </a:p>
      </dgm:t>
    </dgm:pt>
    <dgm:pt modelId="{DFFFF84B-A6ED-4101-9BF5-E9AEE62DB328}" type="parTrans" cxnId="{F482C2A5-8D51-4C39-8247-AA51742E1820}">
      <dgm:prSet/>
      <dgm:spPr/>
      <dgm:t>
        <a:bodyPr/>
        <a:lstStyle/>
        <a:p>
          <a:endParaRPr lang="en-US"/>
        </a:p>
      </dgm:t>
    </dgm:pt>
    <dgm:pt modelId="{2886C0D3-2C63-4628-B694-4DA6196234FB}" type="sibTrans" cxnId="{F482C2A5-8D51-4C39-8247-AA51742E1820}">
      <dgm:prSet/>
      <dgm:spPr/>
      <dgm:t>
        <a:bodyPr/>
        <a:lstStyle/>
        <a:p>
          <a:endParaRPr lang="en-US"/>
        </a:p>
      </dgm:t>
    </dgm:pt>
    <dgm:pt modelId="{B87FCA0B-AFCB-4F67-9528-A250E6DE4A83}">
      <dgm:prSet custT="1"/>
      <dgm:spPr>
        <a:solidFill>
          <a:srgbClr val="CC3300"/>
        </a:solidFill>
      </dgm:spPr>
      <dgm:t>
        <a:bodyPr/>
        <a:lstStyle/>
        <a:p>
          <a:r>
            <a:rPr lang="en-US" sz="1700" dirty="0" smtClean="0"/>
            <a:t>Burning pain in the chest and throat</a:t>
          </a:r>
          <a:endParaRPr lang="en-US" sz="1700" dirty="0"/>
        </a:p>
      </dgm:t>
    </dgm:pt>
    <dgm:pt modelId="{6223B988-653D-4072-ACF4-92038DA83B52}" type="parTrans" cxnId="{641B0B9B-5D2A-46BA-8BAF-7AF001D35A56}">
      <dgm:prSet/>
      <dgm:spPr/>
      <dgm:t>
        <a:bodyPr/>
        <a:lstStyle/>
        <a:p>
          <a:endParaRPr lang="en-US"/>
        </a:p>
      </dgm:t>
    </dgm:pt>
    <dgm:pt modelId="{443240B6-74B7-436E-B0AA-2CA69A8996F3}" type="sibTrans" cxnId="{641B0B9B-5D2A-46BA-8BAF-7AF001D35A56}">
      <dgm:prSet/>
      <dgm:spPr/>
      <dgm:t>
        <a:bodyPr/>
        <a:lstStyle/>
        <a:p>
          <a:endParaRPr lang="en-US"/>
        </a:p>
      </dgm:t>
    </dgm:pt>
    <dgm:pt modelId="{CE4DEF3D-A89B-45E6-B7C2-6A7065FBD3DA}">
      <dgm:prSet phldrT="[Text]" custT="1"/>
      <dgm:spPr>
        <a:solidFill>
          <a:srgbClr val="CC3300"/>
        </a:solidFill>
      </dgm:spPr>
      <dgm:t>
        <a:bodyPr/>
        <a:lstStyle/>
        <a:p>
          <a:pPr algn="l"/>
          <a:r>
            <a:rPr lang="en-US" sz="1700" dirty="0" smtClean="0"/>
            <a:t>Clear bowel movement</a:t>
          </a:r>
          <a:endParaRPr lang="en-US" sz="1700" dirty="0"/>
        </a:p>
      </dgm:t>
    </dgm:pt>
    <dgm:pt modelId="{6409C210-3978-42A0-A478-DA73B180AA7E}" type="parTrans" cxnId="{FF91BC54-9782-453F-BCCF-C44CA79851CF}">
      <dgm:prSet/>
      <dgm:spPr/>
      <dgm:t>
        <a:bodyPr/>
        <a:lstStyle/>
        <a:p>
          <a:endParaRPr lang="en-US"/>
        </a:p>
      </dgm:t>
    </dgm:pt>
    <dgm:pt modelId="{2D45A0C3-247F-48F1-9D02-7B3E8290F68A}" type="sibTrans" cxnId="{FF91BC54-9782-453F-BCCF-C44CA79851CF}">
      <dgm:prSet/>
      <dgm:spPr/>
      <dgm:t>
        <a:bodyPr/>
        <a:lstStyle/>
        <a:p>
          <a:endParaRPr lang="en-US"/>
        </a:p>
      </dgm:t>
    </dgm:pt>
    <dgm:pt modelId="{1FC31C0F-5BBA-4052-A302-A3F57F256CB9}">
      <dgm:prSet phldrT="[Text]" custT="1"/>
      <dgm:spPr>
        <a:solidFill>
          <a:srgbClr val="CC3300"/>
        </a:solidFill>
      </dgm:spPr>
      <dgm:t>
        <a:bodyPr/>
        <a:lstStyle/>
        <a:p>
          <a:pPr algn="l"/>
          <a:r>
            <a:rPr lang="en-US" sz="1700" dirty="0" smtClean="0"/>
            <a:t>Feeling energetic</a:t>
          </a:r>
          <a:endParaRPr lang="en-US" sz="1700" dirty="0"/>
        </a:p>
      </dgm:t>
    </dgm:pt>
    <dgm:pt modelId="{D2D88BC7-37CA-45FB-A68E-F5328301DFE1}" type="parTrans" cxnId="{3B38248E-63E8-4939-A92D-0D54B790A4E3}">
      <dgm:prSet/>
      <dgm:spPr/>
      <dgm:t>
        <a:bodyPr/>
        <a:lstStyle/>
        <a:p>
          <a:endParaRPr lang="en-US"/>
        </a:p>
      </dgm:t>
    </dgm:pt>
    <dgm:pt modelId="{322E0BE3-EFE0-4A33-BBBA-2521407779EC}" type="sibTrans" cxnId="{3B38248E-63E8-4939-A92D-0D54B790A4E3}">
      <dgm:prSet/>
      <dgm:spPr/>
      <dgm:t>
        <a:bodyPr/>
        <a:lstStyle/>
        <a:p>
          <a:endParaRPr lang="en-US"/>
        </a:p>
      </dgm:t>
    </dgm:pt>
    <dgm:pt modelId="{D833669F-A17B-490F-99FF-61DBB356F839}">
      <dgm:prSet phldrT="[Text]" custT="1"/>
      <dgm:spPr>
        <a:solidFill>
          <a:srgbClr val="CC3300"/>
        </a:solidFill>
      </dgm:spPr>
      <dgm:t>
        <a:bodyPr/>
        <a:lstStyle/>
        <a:p>
          <a:pPr algn="l"/>
          <a:r>
            <a:rPr lang="en-US" sz="1700" dirty="0" smtClean="0"/>
            <a:t>Feel hungry at meal times</a:t>
          </a:r>
          <a:endParaRPr lang="en-US" sz="1700" dirty="0"/>
        </a:p>
      </dgm:t>
    </dgm:pt>
    <dgm:pt modelId="{48580EE0-FA61-41F0-8E21-4A52E8CA47C7}" type="parTrans" cxnId="{4FB4AF2C-BD56-4CAF-AE38-B033D3420446}">
      <dgm:prSet/>
      <dgm:spPr/>
      <dgm:t>
        <a:bodyPr/>
        <a:lstStyle/>
        <a:p>
          <a:endParaRPr lang="en-US"/>
        </a:p>
      </dgm:t>
    </dgm:pt>
    <dgm:pt modelId="{A65A2A7F-90C6-480F-B40F-F0ABF3CB00EE}" type="sibTrans" cxnId="{4FB4AF2C-BD56-4CAF-AE38-B033D3420446}">
      <dgm:prSet/>
      <dgm:spPr/>
      <dgm:t>
        <a:bodyPr/>
        <a:lstStyle/>
        <a:p>
          <a:endParaRPr lang="en-US"/>
        </a:p>
      </dgm:t>
    </dgm:pt>
    <dgm:pt modelId="{ACCE74C9-4CAF-421E-99A6-67CA59078221}" type="pres">
      <dgm:prSet presAssocID="{49F18BEF-9FDB-45BC-97BD-60973F5A98C7}" presName="linearFlow" presStyleCnt="0">
        <dgm:presLayoutVars>
          <dgm:dir/>
          <dgm:animLvl val="lvl"/>
          <dgm:resizeHandles/>
        </dgm:presLayoutVars>
      </dgm:prSet>
      <dgm:spPr/>
      <dgm:t>
        <a:bodyPr/>
        <a:lstStyle/>
        <a:p>
          <a:endParaRPr lang="en-US"/>
        </a:p>
      </dgm:t>
    </dgm:pt>
    <dgm:pt modelId="{7F313899-E1BC-40B8-B8DA-8DDB6E792541}" type="pres">
      <dgm:prSet presAssocID="{F1F48F33-A89E-4D43-97BE-BD6FFEC437EB}" presName="compositeNode" presStyleCnt="0">
        <dgm:presLayoutVars>
          <dgm:bulletEnabled val="1"/>
        </dgm:presLayoutVars>
      </dgm:prSet>
      <dgm:spPr/>
    </dgm:pt>
    <dgm:pt modelId="{308C96D3-755A-40D5-80E2-9F26266007AD}" type="pres">
      <dgm:prSet presAssocID="{F1F48F33-A89E-4D43-97BE-BD6FFEC437EB}" presName="imag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AA9A42F3-E7A8-48D3-BD06-B04C64F61D10}" type="pres">
      <dgm:prSet presAssocID="{F1F48F33-A89E-4D43-97BE-BD6FFEC437EB}" presName="childNode" presStyleLbl="node1" presStyleIdx="0" presStyleCnt="4" custScaleX="117268" custLinFactNeighborX="11147" custLinFactNeighborY="261">
        <dgm:presLayoutVars>
          <dgm:bulletEnabled val="1"/>
        </dgm:presLayoutVars>
      </dgm:prSet>
      <dgm:spPr/>
      <dgm:t>
        <a:bodyPr/>
        <a:lstStyle/>
        <a:p>
          <a:endParaRPr lang="en-US"/>
        </a:p>
      </dgm:t>
    </dgm:pt>
    <dgm:pt modelId="{AD544475-9127-4949-B333-0E8C6E1F0DA0}" type="pres">
      <dgm:prSet presAssocID="{F1F48F33-A89E-4D43-97BE-BD6FFEC437EB}" presName="parentNode" presStyleLbl="revTx" presStyleIdx="0" presStyleCnt="4">
        <dgm:presLayoutVars>
          <dgm:chMax val="0"/>
          <dgm:bulletEnabled val="1"/>
        </dgm:presLayoutVars>
      </dgm:prSet>
      <dgm:spPr/>
      <dgm:t>
        <a:bodyPr/>
        <a:lstStyle/>
        <a:p>
          <a:endParaRPr lang="en-US"/>
        </a:p>
      </dgm:t>
    </dgm:pt>
    <dgm:pt modelId="{D7D864F1-A3D8-4435-857C-D2E36980A731}" type="pres">
      <dgm:prSet presAssocID="{E6A9881C-7ED5-46F5-8FB9-3DF49785CD1F}" presName="sibTrans" presStyleCnt="0"/>
      <dgm:spPr/>
    </dgm:pt>
    <dgm:pt modelId="{DDF7A17B-7328-4E1F-9CB5-07615495C4A2}" type="pres">
      <dgm:prSet presAssocID="{D783FA78-1FC3-4229-B2C4-26C5F45EA533}" presName="compositeNode" presStyleCnt="0">
        <dgm:presLayoutVars>
          <dgm:bulletEnabled val="1"/>
        </dgm:presLayoutVars>
      </dgm:prSet>
      <dgm:spPr/>
    </dgm:pt>
    <dgm:pt modelId="{051D1FE1-2F1C-41BE-8756-467FFCA80267}" type="pres">
      <dgm:prSet presAssocID="{D783FA78-1FC3-4229-B2C4-26C5F45EA533}" presName="imag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FF647281-3329-463C-9651-81AEC759FD97}" type="pres">
      <dgm:prSet presAssocID="{D783FA78-1FC3-4229-B2C4-26C5F45EA533}" presName="childNode" presStyleLbl="node1" presStyleIdx="1" presStyleCnt="4" custScaleX="120157" custLinFactNeighborX="13809" custLinFactNeighborY="277">
        <dgm:presLayoutVars>
          <dgm:bulletEnabled val="1"/>
        </dgm:presLayoutVars>
      </dgm:prSet>
      <dgm:spPr/>
      <dgm:t>
        <a:bodyPr/>
        <a:lstStyle/>
        <a:p>
          <a:endParaRPr lang="en-US"/>
        </a:p>
      </dgm:t>
    </dgm:pt>
    <dgm:pt modelId="{6A78970E-A122-49B1-8C6E-8A1E9BB0CE30}" type="pres">
      <dgm:prSet presAssocID="{D783FA78-1FC3-4229-B2C4-26C5F45EA533}" presName="parentNode" presStyleLbl="revTx" presStyleIdx="1" presStyleCnt="4">
        <dgm:presLayoutVars>
          <dgm:chMax val="0"/>
          <dgm:bulletEnabled val="1"/>
        </dgm:presLayoutVars>
      </dgm:prSet>
      <dgm:spPr/>
      <dgm:t>
        <a:bodyPr/>
        <a:lstStyle/>
        <a:p>
          <a:endParaRPr lang="en-US"/>
        </a:p>
      </dgm:t>
    </dgm:pt>
    <dgm:pt modelId="{47FC1402-0741-4264-BB1B-90343C0AA6F1}" type="pres">
      <dgm:prSet presAssocID="{D6F8478C-78B6-435E-8B86-788A62BA079D}" presName="sibTrans" presStyleCnt="0"/>
      <dgm:spPr/>
    </dgm:pt>
    <dgm:pt modelId="{21BD07BF-B57F-4F5C-928E-B691947295A9}" type="pres">
      <dgm:prSet presAssocID="{E0EBCE55-4024-4445-AE64-4708ABDE95F4}" presName="compositeNode" presStyleCnt="0">
        <dgm:presLayoutVars>
          <dgm:bulletEnabled val="1"/>
        </dgm:presLayoutVars>
      </dgm:prSet>
      <dgm:spPr/>
    </dgm:pt>
    <dgm:pt modelId="{77D1B94A-1344-4D89-9D73-728F12E6FCA7}" type="pres">
      <dgm:prSet presAssocID="{E0EBCE55-4024-4445-AE64-4708ABDE95F4}" presName="image" presStyleLbl="fgImgPlace1" presStyleIdx="2" presStyleCnt="4"/>
      <dgm:spPr>
        <a:blipFill rotWithShape="1">
          <a:blip xmlns:r="http://schemas.openxmlformats.org/officeDocument/2006/relationships" r:embed="rId3"/>
          <a:stretch>
            <a:fillRect/>
          </a:stretch>
        </a:blipFill>
      </dgm:spPr>
      <dgm:t>
        <a:bodyPr/>
        <a:lstStyle/>
        <a:p>
          <a:endParaRPr lang="en-US"/>
        </a:p>
      </dgm:t>
    </dgm:pt>
    <dgm:pt modelId="{0CFF32E1-9504-4E95-B00B-1A86D8564EA2}" type="pres">
      <dgm:prSet presAssocID="{E0EBCE55-4024-4445-AE64-4708ABDE95F4}" presName="childNode" presStyleLbl="node1" presStyleIdx="2" presStyleCnt="4" custScaleX="123724" custLinFactNeighborX="12763" custLinFactNeighborY="-107">
        <dgm:presLayoutVars>
          <dgm:bulletEnabled val="1"/>
        </dgm:presLayoutVars>
      </dgm:prSet>
      <dgm:spPr/>
      <dgm:t>
        <a:bodyPr/>
        <a:lstStyle/>
        <a:p>
          <a:endParaRPr lang="en-US"/>
        </a:p>
      </dgm:t>
    </dgm:pt>
    <dgm:pt modelId="{5A51B8F9-1D24-46B6-8D3C-3F6F2AF3802F}" type="pres">
      <dgm:prSet presAssocID="{E0EBCE55-4024-4445-AE64-4708ABDE95F4}" presName="parentNode" presStyleLbl="revTx" presStyleIdx="2" presStyleCnt="4">
        <dgm:presLayoutVars>
          <dgm:chMax val="0"/>
          <dgm:bulletEnabled val="1"/>
        </dgm:presLayoutVars>
      </dgm:prSet>
      <dgm:spPr/>
      <dgm:t>
        <a:bodyPr/>
        <a:lstStyle/>
        <a:p>
          <a:endParaRPr lang="en-US"/>
        </a:p>
      </dgm:t>
    </dgm:pt>
    <dgm:pt modelId="{805D6596-7A50-42C8-AA71-C0DC7B35B13A}" type="pres">
      <dgm:prSet presAssocID="{303BA0E6-75D7-4A06-AE95-9D29E758DF60}" presName="sibTrans" presStyleCnt="0"/>
      <dgm:spPr/>
    </dgm:pt>
    <dgm:pt modelId="{6E7688E7-8C5B-453A-963A-BF582BE5F501}" type="pres">
      <dgm:prSet presAssocID="{F4CACA93-A4A6-48BD-8817-C66040401D2F}" presName="compositeNode" presStyleCnt="0">
        <dgm:presLayoutVars>
          <dgm:bulletEnabled val="1"/>
        </dgm:presLayoutVars>
      </dgm:prSet>
      <dgm:spPr/>
    </dgm:pt>
    <dgm:pt modelId="{C0006E58-BD91-463F-B2A9-6BF691D8B91D}" type="pres">
      <dgm:prSet presAssocID="{F4CACA93-A4A6-48BD-8817-C66040401D2F}" presName="image" presStyleLbl="fgImgPlace1" presStyleIdx="3" presStyleCnt="4" custLinFactNeighborX="-221" custLinFactNeighborY="1427"/>
      <dgm:spPr>
        <a:blipFill rotWithShape="1">
          <a:blip xmlns:r="http://schemas.openxmlformats.org/officeDocument/2006/relationships" r:embed="rId4"/>
          <a:stretch>
            <a:fillRect/>
          </a:stretch>
        </a:blipFill>
      </dgm:spPr>
      <dgm:t>
        <a:bodyPr/>
        <a:lstStyle/>
        <a:p>
          <a:endParaRPr lang="en-US"/>
        </a:p>
      </dgm:t>
    </dgm:pt>
    <dgm:pt modelId="{1721D2A7-F5D4-4BC4-A7F6-84FECFAFF251}" type="pres">
      <dgm:prSet presAssocID="{F4CACA93-A4A6-48BD-8817-C66040401D2F}" presName="childNode" presStyleLbl="node1" presStyleIdx="3" presStyleCnt="4" custScaleX="124400" custLinFactNeighborX="11197" custLinFactNeighborY="501">
        <dgm:presLayoutVars>
          <dgm:bulletEnabled val="1"/>
        </dgm:presLayoutVars>
      </dgm:prSet>
      <dgm:spPr/>
      <dgm:t>
        <a:bodyPr/>
        <a:lstStyle/>
        <a:p>
          <a:endParaRPr lang="en-US"/>
        </a:p>
      </dgm:t>
    </dgm:pt>
    <dgm:pt modelId="{05000AF8-3D89-4F57-9451-A8549E1643DA}" type="pres">
      <dgm:prSet presAssocID="{F4CACA93-A4A6-48BD-8817-C66040401D2F}" presName="parentNode" presStyleLbl="revTx" presStyleIdx="3" presStyleCnt="4">
        <dgm:presLayoutVars>
          <dgm:chMax val="0"/>
          <dgm:bulletEnabled val="1"/>
        </dgm:presLayoutVars>
      </dgm:prSet>
      <dgm:spPr/>
      <dgm:t>
        <a:bodyPr/>
        <a:lstStyle/>
        <a:p>
          <a:endParaRPr lang="en-US"/>
        </a:p>
      </dgm:t>
    </dgm:pt>
  </dgm:ptLst>
  <dgm:cxnLst>
    <dgm:cxn modelId="{2C6E0DCA-C0F9-450F-A9B8-C85C7D5E833F}" srcId="{E0EBCE55-4024-4445-AE64-4708ABDE95F4}" destId="{535090E2-4F8B-4760-B600-AA232D0B4A54}" srcOrd="5" destOrd="0" parTransId="{4B2EFBC2-AB5D-4815-8AEB-F209EEA31488}" sibTransId="{F8632E37-7E5C-4E1C-8716-58D3DB9D80F8}"/>
    <dgm:cxn modelId="{A19357FE-9D79-4A22-AA01-56452211623D}" srcId="{49F18BEF-9FDB-45BC-97BD-60973F5A98C7}" destId="{E0EBCE55-4024-4445-AE64-4708ABDE95F4}" srcOrd="2" destOrd="0" parTransId="{64C18A9C-6A47-4CEA-A5B3-CE4AA7413510}" sibTransId="{303BA0E6-75D7-4A06-AE95-9D29E758DF60}"/>
    <dgm:cxn modelId="{6E30BD01-F053-4654-8DB2-9C07748BAAAB}" type="presOf" srcId="{CCD1945D-665B-450A-B5CB-D3C1AECBE137}" destId="{0CFF32E1-9504-4E95-B00B-1A86D8564EA2}" srcOrd="0" destOrd="2" presId="urn:microsoft.com/office/officeart/2005/8/layout/hList2"/>
    <dgm:cxn modelId="{F482C2A5-8D51-4C39-8247-AA51742E1820}" srcId="{F4CACA93-A4A6-48BD-8817-C66040401D2F}" destId="{FFEAC52D-3137-4C81-A449-8EF21A3E062E}" srcOrd="6" destOrd="0" parTransId="{DFFFF84B-A6ED-4101-9BF5-E9AEE62DB328}" sibTransId="{2886C0D3-2C63-4628-B694-4DA6196234FB}"/>
    <dgm:cxn modelId="{08352F53-D688-40AF-9509-9D9FC1F02ABB}" type="presOf" srcId="{CB17B3CE-4029-4CFA-97DB-97CEB97475A8}" destId="{0CFF32E1-9504-4E95-B00B-1A86D8564EA2}" srcOrd="0" destOrd="6" presId="urn:microsoft.com/office/officeart/2005/8/layout/hList2"/>
    <dgm:cxn modelId="{0F2E962E-715D-4C9C-BF66-EB7B565572CF}" type="presOf" srcId="{DF4668E3-AE36-46D7-9E0B-AA8138984688}" destId="{0CFF32E1-9504-4E95-B00B-1A86D8564EA2}" srcOrd="0" destOrd="3" presId="urn:microsoft.com/office/officeart/2005/8/layout/hList2"/>
    <dgm:cxn modelId="{641B0B9B-5D2A-46BA-8BAF-7AF001D35A56}" srcId="{F4CACA93-A4A6-48BD-8817-C66040401D2F}" destId="{B87FCA0B-AFCB-4F67-9528-A250E6DE4A83}" srcOrd="7" destOrd="0" parTransId="{6223B988-653D-4072-ACF4-92038DA83B52}" sibTransId="{443240B6-74B7-436E-B0AA-2CA69A8996F3}"/>
    <dgm:cxn modelId="{AE4F5CA7-1BA7-4DA7-B271-FCA377FFDD0D}" type="presOf" srcId="{A5C92DF4-99C9-4A31-838E-2024EEDDED0C}" destId="{0CFF32E1-9504-4E95-B00B-1A86D8564EA2}" srcOrd="0" destOrd="1" presId="urn:microsoft.com/office/officeart/2005/8/layout/hList2"/>
    <dgm:cxn modelId="{D0A02C14-856C-42A3-9550-217361564B8D}" srcId="{D783FA78-1FC3-4229-B2C4-26C5F45EA533}" destId="{6F3E08BD-9232-4172-BC35-D51EF58C2884}" srcOrd="4" destOrd="0" parTransId="{134A0DCC-BF2E-498E-B9D8-8E3EF1F4AD72}" sibTransId="{01166DDB-A56F-4740-A446-E82AF5A86E98}"/>
    <dgm:cxn modelId="{C1C99CEF-CC7C-4C97-BEEF-43AA0261F909}" srcId="{F4CACA93-A4A6-48BD-8817-C66040401D2F}" destId="{BE8CFA1B-0CC3-4AF2-A4EF-E0679A567352}" srcOrd="1" destOrd="0" parTransId="{0CA1F52B-6652-41ED-BECE-6B822F582CD6}" sibTransId="{5C51EC83-E0FA-4DD5-A62B-3F426322EA35}"/>
    <dgm:cxn modelId="{68CD0400-1554-42A8-960C-EAF200586E7A}" srcId="{F1F48F33-A89E-4D43-97BE-BD6FFEC437EB}" destId="{CCED6829-AE94-4365-A51E-99CFB04E19BE}" srcOrd="3" destOrd="0" parTransId="{CB5DC197-D23E-41A0-824F-74FE52E0A092}" sibTransId="{92A76056-1FFE-4435-901A-154DB6330BCE}"/>
    <dgm:cxn modelId="{0F9A6213-249F-4E56-8D50-A6ABF8EBE859}" srcId="{F4CACA93-A4A6-48BD-8817-C66040401D2F}" destId="{FB032B5D-64E4-428C-B259-4FC6D49D2A7D}" srcOrd="0" destOrd="0" parTransId="{D26C6322-F16A-46C2-9931-945E4A5113A0}" sibTransId="{E8325BE2-FB04-4AA9-BD47-B1714BD222AC}"/>
    <dgm:cxn modelId="{383EF932-B4D9-46A5-BCD5-2B64BA358B8C}" srcId="{49F18BEF-9FDB-45BC-97BD-60973F5A98C7}" destId="{D783FA78-1FC3-4229-B2C4-26C5F45EA533}" srcOrd="1" destOrd="0" parTransId="{C892F808-26F8-4B9C-ADE8-B1D826BD4DBC}" sibTransId="{D6F8478C-78B6-435E-8B86-788A62BA079D}"/>
    <dgm:cxn modelId="{74568199-FEE6-47B8-AA07-27085921F8A1}" srcId="{E0EBCE55-4024-4445-AE64-4708ABDE95F4}" destId="{CB17B3CE-4029-4CFA-97DB-97CEB97475A8}" srcOrd="6" destOrd="0" parTransId="{B11FF2F3-406E-4B70-A92A-E94829CA3E29}" sibTransId="{775C3CAD-C8CA-4A5B-A364-105C2F173131}"/>
    <dgm:cxn modelId="{175E305A-49A9-47A6-9CD7-0A2180556B66}" srcId="{49F18BEF-9FDB-45BC-97BD-60973F5A98C7}" destId="{F1F48F33-A89E-4D43-97BE-BD6FFEC437EB}" srcOrd="0" destOrd="0" parTransId="{9AEA9E80-4AB4-434C-9A25-39F53C5B6622}" sibTransId="{E6A9881C-7ED5-46F5-8FB9-3DF49785CD1F}"/>
    <dgm:cxn modelId="{C3CD1EDA-A5EB-4BC7-96D3-5A1B120BD987}" srcId="{E0EBCE55-4024-4445-AE64-4708ABDE95F4}" destId="{DF4668E3-AE36-46D7-9E0B-AA8138984688}" srcOrd="3" destOrd="0" parTransId="{4B511915-CFFC-4DD9-9225-711DB37E5635}" sibTransId="{2D42B9C2-34A4-47B2-9080-4D3D76957137}"/>
    <dgm:cxn modelId="{4FB4AF2C-BD56-4CAF-AE38-B033D3420446}" srcId="{F1F48F33-A89E-4D43-97BE-BD6FFEC437EB}" destId="{D833669F-A17B-490F-99FF-61DBB356F839}" srcOrd="9" destOrd="0" parTransId="{48580EE0-FA61-41F0-8E21-4A52E8CA47C7}" sibTransId="{A65A2A7F-90C6-480F-B40F-F0ABF3CB00EE}"/>
    <dgm:cxn modelId="{4A5842BE-2BE1-404C-84F6-627CE05731CD}" type="presOf" srcId="{ECE2F35F-88EB-4A8C-AD16-23A236921860}" destId="{FF647281-3329-463C-9651-81AEC759FD97}" srcOrd="0" destOrd="1" presId="urn:microsoft.com/office/officeart/2005/8/layout/hList2"/>
    <dgm:cxn modelId="{352B78E5-85E7-4794-837C-D5F6642A59C9}" type="presOf" srcId="{E0EBCE55-4024-4445-AE64-4708ABDE95F4}" destId="{5A51B8F9-1D24-46B6-8D3C-3F6F2AF3802F}" srcOrd="0" destOrd="0" presId="urn:microsoft.com/office/officeart/2005/8/layout/hList2"/>
    <dgm:cxn modelId="{5BEC8C20-0DCD-4FBF-9B95-21D0D6AF84E2}" srcId="{D783FA78-1FC3-4229-B2C4-26C5F45EA533}" destId="{B1A9B299-387E-4EA6-A282-F3E252E84FA6}" srcOrd="0" destOrd="0" parTransId="{7E57C138-062E-473C-98E0-C6FBF2253656}" sibTransId="{5725695B-0B87-40EC-89CE-808D801752BD}"/>
    <dgm:cxn modelId="{74D4AFD8-FD2D-4DA0-892E-1A44CDEDB3FE}" type="presOf" srcId="{D783FA78-1FC3-4229-B2C4-26C5F45EA533}" destId="{6A78970E-A122-49B1-8C6E-8A1E9BB0CE30}" srcOrd="0" destOrd="0" presId="urn:microsoft.com/office/officeart/2005/8/layout/hList2"/>
    <dgm:cxn modelId="{398F6163-A3F4-45DD-95F6-8F9947C8F793}" type="presOf" srcId="{B1A9B299-387E-4EA6-A282-F3E252E84FA6}" destId="{FF647281-3329-463C-9651-81AEC759FD97}" srcOrd="0" destOrd="0" presId="urn:microsoft.com/office/officeart/2005/8/layout/hList2"/>
    <dgm:cxn modelId="{EF413DF4-3DD4-4702-B210-19AC345617E5}" srcId="{D783FA78-1FC3-4229-B2C4-26C5F45EA533}" destId="{ECE2F35F-88EB-4A8C-AD16-23A236921860}" srcOrd="1" destOrd="0" parTransId="{9488830F-2692-48B6-95F6-2D9F9D066F4D}" sibTransId="{20DF14E4-6E89-4A2E-BC39-7FC0C08FF04B}"/>
    <dgm:cxn modelId="{A22166F9-740E-4DE9-8B1B-FC3A3879E753}" srcId="{F1F48F33-A89E-4D43-97BE-BD6FFEC437EB}" destId="{3421C4EB-65F0-4A88-B9DC-3CF8DB95A15F}" srcOrd="5" destOrd="0" parTransId="{06D59A62-08DA-49C2-8B4A-B8723D25816A}" sibTransId="{01B5C27A-4301-4436-BA10-0F536D216673}"/>
    <dgm:cxn modelId="{3D50157D-7E20-4493-8A79-28C40DBD6AEE}" srcId="{D783FA78-1FC3-4229-B2C4-26C5F45EA533}" destId="{E4A87406-109D-4543-BCCA-8B0CA96182EF}" srcOrd="2" destOrd="0" parTransId="{B6473C12-DBC9-4B72-9439-9D495CE88ACD}" sibTransId="{8FE42105-879B-44FE-B0A7-04DB0137C43C}"/>
    <dgm:cxn modelId="{D6E4192F-CC0F-46D6-AD5B-1317DD3751C6}" type="presOf" srcId="{7524E9A7-2698-4636-BB61-C177B08325E0}" destId="{0CFF32E1-9504-4E95-B00B-1A86D8564EA2}" srcOrd="0" destOrd="0" presId="urn:microsoft.com/office/officeart/2005/8/layout/hList2"/>
    <dgm:cxn modelId="{9170D21F-5897-40DE-9A4C-A05B141F9E61}" type="presOf" srcId="{59105CE5-EE8D-48E7-B623-38A3A5532E12}" destId="{AA9A42F3-E7A8-48D3-BD06-B04C64F61D10}" srcOrd="0" destOrd="4" presId="urn:microsoft.com/office/officeart/2005/8/layout/hList2"/>
    <dgm:cxn modelId="{434FB52E-8B8D-4740-8BF3-73D90AEAA0E0}" type="presOf" srcId="{6F3E08BD-9232-4172-BC35-D51EF58C2884}" destId="{FF647281-3329-463C-9651-81AEC759FD97}" srcOrd="0" destOrd="4" presId="urn:microsoft.com/office/officeart/2005/8/layout/hList2"/>
    <dgm:cxn modelId="{A2A50FE0-7C7B-49A5-A3E4-74FFE56C800F}" type="presOf" srcId="{FB032B5D-64E4-428C-B259-4FC6D49D2A7D}" destId="{1721D2A7-F5D4-4BC4-A7F6-84FECFAFF251}" srcOrd="0" destOrd="0" presId="urn:microsoft.com/office/officeart/2005/8/layout/hList2"/>
    <dgm:cxn modelId="{632A28CC-D2D9-4B79-A4CC-6D4071F77C98}" type="presOf" srcId="{8A09FDB0-3621-4566-B5E0-626B89967291}" destId="{AA9A42F3-E7A8-48D3-BD06-B04C64F61D10}" srcOrd="0" destOrd="6" presId="urn:microsoft.com/office/officeart/2005/8/layout/hList2"/>
    <dgm:cxn modelId="{E57404F5-E13A-4C16-BEAF-8E6719E1F8CF}" srcId="{F1F48F33-A89E-4D43-97BE-BD6FFEC437EB}" destId="{0AFAD252-7DA1-4EBA-BF3C-8E8411A94905}" srcOrd="2" destOrd="0" parTransId="{480B9E5A-CF39-47FD-80E0-7D359E3C868A}" sibTransId="{DBD6A5DD-92A7-43E8-B494-94601CFA6A6F}"/>
    <dgm:cxn modelId="{FAEDAEF6-A3B2-4D4D-B38F-C08FE514BFD6}" type="presOf" srcId="{BE8CFA1B-0CC3-4AF2-A4EF-E0679A567352}" destId="{1721D2A7-F5D4-4BC4-A7F6-84FECFAFF251}" srcOrd="0" destOrd="1" presId="urn:microsoft.com/office/officeart/2005/8/layout/hList2"/>
    <dgm:cxn modelId="{AC386364-2F5B-4F9C-A88B-0BD737D580AD}" type="presOf" srcId="{4DBC9CFF-DCF4-4DB7-9043-D9AE3F1C646F}" destId="{1721D2A7-F5D4-4BC4-A7F6-84FECFAFF251}" srcOrd="0" destOrd="2" presId="urn:microsoft.com/office/officeart/2005/8/layout/hList2"/>
    <dgm:cxn modelId="{823ADA2E-04BF-49C0-853F-C821A7BC3435}" type="presOf" srcId="{9B0B5E99-6E37-44F5-9873-1C3AE2C66589}" destId="{FF647281-3329-463C-9651-81AEC759FD97}" srcOrd="0" destOrd="8" presId="urn:microsoft.com/office/officeart/2005/8/layout/hList2"/>
    <dgm:cxn modelId="{091BA033-4389-4891-93A4-2FB322B1E0EA}" type="presOf" srcId="{D833669F-A17B-490F-99FF-61DBB356F839}" destId="{AA9A42F3-E7A8-48D3-BD06-B04C64F61D10}" srcOrd="0" destOrd="9" presId="urn:microsoft.com/office/officeart/2005/8/layout/hList2"/>
    <dgm:cxn modelId="{7B329CC0-5312-4C15-99F6-8651106FE231}" srcId="{D783FA78-1FC3-4229-B2C4-26C5F45EA533}" destId="{9B56FB47-C9E1-45B1-BB5A-24C7F1BDF056}" srcOrd="5" destOrd="0" parTransId="{8B6632E4-2E39-4292-91BC-9928A28DCD17}" sibTransId="{9A65E4DE-A4A4-460A-88FA-FAD9B4888FC6}"/>
    <dgm:cxn modelId="{FA533450-E4BC-4BE4-8716-41FF1EC59239}" type="presOf" srcId="{FFEAC52D-3137-4C81-A449-8EF21A3E062E}" destId="{1721D2A7-F5D4-4BC4-A7F6-84FECFAFF251}" srcOrd="0" destOrd="6" presId="urn:microsoft.com/office/officeart/2005/8/layout/hList2"/>
    <dgm:cxn modelId="{7CB7C855-8A56-49E9-AE05-8739068065DD}" srcId="{F1F48F33-A89E-4D43-97BE-BD6FFEC437EB}" destId="{59105CE5-EE8D-48E7-B623-38A3A5532E12}" srcOrd="4" destOrd="0" parTransId="{9360BC65-98CD-4A30-8A0B-830B9FF71191}" sibTransId="{1217AFC1-5DA1-452B-9040-5811EDEA07FF}"/>
    <dgm:cxn modelId="{B02DBE9B-953F-400B-8F49-B8A8E4151C11}" srcId="{E0EBCE55-4024-4445-AE64-4708ABDE95F4}" destId="{7524E9A7-2698-4636-BB61-C177B08325E0}" srcOrd="0" destOrd="0" parTransId="{87FFCA09-B3E0-4382-8146-5108962A617D}" sibTransId="{696D229D-E433-460C-AE46-CFC589F89B5D}"/>
    <dgm:cxn modelId="{6A23FE99-9DB2-43E8-8E66-B523EB9680E6}" type="presOf" srcId="{1FC31C0F-5BBA-4052-A302-A3F57F256CB9}" destId="{AA9A42F3-E7A8-48D3-BD06-B04C64F61D10}" srcOrd="0" destOrd="8" presId="urn:microsoft.com/office/officeart/2005/8/layout/hList2"/>
    <dgm:cxn modelId="{6AA5E0B1-B08A-4E9A-98A6-EE8AC748EBD4}" srcId="{E0EBCE55-4024-4445-AE64-4708ABDE95F4}" destId="{A5C92DF4-99C9-4A31-838E-2024EEDDED0C}" srcOrd="1" destOrd="0" parTransId="{9E46718F-0E72-4F3F-84DE-1493D48E2B1F}" sibTransId="{AA231B2F-2886-4A60-8980-4678AAC1BD80}"/>
    <dgm:cxn modelId="{F7AC4C89-E026-41F8-812F-C8286CE37FF1}" srcId="{E0EBCE55-4024-4445-AE64-4708ABDE95F4}" destId="{1A538A22-592C-4D2D-AEE5-FE9AFED29861}" srcOrd="4" destOrd="0" parTransId="{F9E17FEE-C911-4835-8263-CA1E3A942563}" sibTransId="{65F44B1A-E475-4CC4-9896-8EAACF2592F4}"/>
    <dgm:cxn modelId="{344EE043-80A6-4143-B725-789C3DA68FFB}" srcId="{D783FA78-1FC3-4229-B2C4-26C5F45EA533}" destId="{9B0B5E99-6E37-44F5-9873-1C3AE2C66589}" srcOrd="8" destOrd="0" parTransId="{4B47EB9D-9360-49BB-A97D-4A1CD3EA47F0}" sibTransId="{CE5A4F5F-E474-43F1-9476-D9CEC65CC509}"/>
    <dgm:cxn modelId="{086E0840-B03E-4EE4-85DC-AD60D095FFC3}" type="presOf" srcId="{6D35AD90-8566-4B90-83CF-82CC04460B62}" destId="{FF647281-3329-463C-9651-81AEC759FD97}" srcOrd="0" destOrd="3" presId="urn:microsoft.com/office/officeart/2005/8/layout/hList2"/>
    <dgm:cxn modelId="{1CAED489-79D8-4974-970F-DC5F7256DD41}" srcId="{E0EBCE55-4024-4445-AE64-4708ABDE95F4}" destId="{45D9D40C-E288-4DF0-B500-F0827CDE91E4}" srcOrd="7" destOrd="0" parTransId="{98F87A4C-5E65-421E-A5DE-15AB79A25A59}" sibTransId="{3395222F-BC13-4ED0-A08A-62BB3C171007}"/>
    <dgm:cxn modelId="{44EFCC98-4D23-464C-8713-0231AED9F607}" srcId="{F4CACA93-A4A6-48BD-8817-C66040401D2F}" destId="{B60F69C6-7322-4D6F-8263-854AE9349E05}" srcOrd="4" destOrd="0" parTransId="{AD49DFC6-B0CE-47F9-89DB-C6B193BC1EE0}" sibTransId="{CDDF07FE-6DA9-40BB-8196-8AE3C8E87424}"/>
    <dgm:cxn modelId="{DFDEAEE9-A57A-478C-9F6A-4F9BF292E64F}" srcId="{D783FA78-1FC3-4229-B2C4-26C5F45EA533}" destId="{6D35AD90-8566-4B90-83CF-82CC04460B62}" srcOrd="3" destOrd="0" parTransId="{D7691D57-117A-45D4-B102-63715B52A674}" sibTransId="{E0B01BE7-091E-4B5D-B010-582B8453BE90}"/>
    <dgm:cxn modelId="{E478A5B5-D4D8-46A6-91DF-E64A53E633E1}" type="presOf" srcId="{1A538A22-592C-4D2D-AEE5-FE9AFED29861}" destId="{0CFF32E1-9504-4E95-B00B-1A86D8564EA2}" srcOrd="0" destOrd="4" presId="urn:microsoft.com/office/officeart/2005/8/layout/hList2"/>
    <dgm:cxn modelId="{78EF47B4-F177-4908-AD6B-5B5F8FA99B89}" type="presOf" srcId="{B87FCA0B-AFCB-4F67-9528-A250E6DE4A83}" destId="{1721D2A7-F5D4-4BC4-A7F6-84FECFAFF251}" srcOrd="0" destOrd="7" presId="urn:microsoft.com/office/officeart/2005/8/layout/hList2"/>
    <dgm:cxn modelId="{9C250BE7-596B-4EA0-BDF1-A3078F2A4B00}" type="presOf" srcId="{49F18BEF-9FDB-45BC-97BD-60973F5A98C7}" destId="{ACCE74C9-4CAF-421E-99A6-67CA59078221}" srcOrd="0" destOrd="0" presId="urn:microsoft.com/office/officeart/2005/8/layout/hList2"/>
    <dgm:cxn modelId="{A28D8F07-A852-4530-84CA-B0222D3F4809}" srcId="{F4CACA93-A4A6-48BD-8817-C66040401D2F}" destId="{C7A37307-D8EF-4575-AE81-E58222F1C14F}" srcOrd="5" destOrd="0" parTransId="{5008D3E4-BA17-4A6C-88D3-E0B6AE19AE38}" sibTransId="{B3983F7D-0F6E-4B00-94A3-2D459C3703A3}"/>
    <dgm:cxn modelId="{46D276DE-D5E6-4B76-AF9A-B0290E8E8C05}" type="presOf" srcId="{32DE2F67-BD88-4244-B982-4CD22CBBE44B}" destId="{FF647281-3329-463C-9651-81AEC759FD97}" srcOrd="0" destOrd="6" presId="urn:microsoft.com/office/officeart/2005/8/layout/hList2"/>
    <dgm:cxn modelId="{FCE659BF-0603-44C5-83BD-F440BA6EA4FF}" type="presOf" srcId="{3FBC1C20-FA20-49AD-9FE2-5B8B51C2F5D1}" destId="{FF647281-3329-463C-9651-81AEC759FD97}" srcOrd="0" destOrd="7" presId="urn:microsoft.com/office/officeart/2005/8/layout/hList2"/>
    <dgm:cxn modelId="{CEF7ACC5-3E76-4A32-A213-E47B298FE3F7}" type="presOf" srcId="{BFCED622-39CC-4C20-8D69-B0211437E7E6}" destId="{1721D2A7-F5D4-4BC4-A7F6-84FECFAFF251}" srcOrd="0" destOrd="3" presId="urn:microsoft.com/office/officeart/2005/8/layout/hList2"/>
    <dgm:cxn modelId="{6E31393D-ECA0-40D9-850E-CEAFFED1AD1F}" type="presOf" srcId="{45D9D40C-E288-4DF0-B500-F0827CDE91E4}" destId="{0CFF32E1-9504-4E95-B00B-1A86D8564EA2}" srcOrd="0" destOrd="7" presId="urn:microsoft.com/office/officeart/2005/8/layout/hList2"/>
    <dgm:cxn modelId="{F810BDAC-2121-4966-9FC6-9D1BC495C3D5}" type="presOf" srcId="{F4CACA93-A4A6-48BD-8817-C66040401D2F}" destId="{05000AF8-3D89-4F57-9451-A8549E1643DA}" srcOrd="0" destOrd="0" presId="urn:microsoft.com/office/officeart/2005/8/layout/hList2"/>
    <dgm:cxn modelId="{F85B7B9F-3B18-4971-9B0F-77260949D02E}" type="presOf" srcId="{9B56FB47-C9E1-45B1-BB5A-24C7F1BDF056}" destId="{FF647281-3329-463C-9651-81AEC759FD97}" srcOrd="0" destOrd="5" presId="urn:microsoft.com/office/officeart/2005/8/layout/hList2"/>
    <dgm:cxn modelId="{85F3FD5A-4F06-44E0-A9FC-197324A7E0F2}" srcId="{D783FA78-1FC3-4229-B2C4-26C5F45EA533}" destId="{32DE2F67-BD88-4244-B982-4CD22CBBE44B}" srcOrd="6" destOrd="0" parTransId="{395A6228-B67A-40C2-A199-97461AB197DE}" sibTransId="{549DC5DE-6E70-4AF5-A995-3FB9547EBD34}"/>
    <dgm:cxn modelId="{74BD0BBC-5E4D-4048-AA7B-51A910F293A3}" type="presOf" srcId="{CCED6829-AE94-4365-A51E-99CFB04E19BE}" destId="{AA9A42F3-E7A8-48D3-BD06-B04C64F61D10}" srcOrd="0" destOrd="3" presId="urn:microsoft.com/office/officeart/2005/8/layout/hList2"/>
    <dgm:cxn modelId="{C34190EA-72D7-4CF2-A597-FE760946E1B4}" srcId="{E0EBCE55-4024-4445-AE64-4708ABDE95F4}" destId="{CCD1945D-665B-450A-B5CB-D3C1AECBE137}" srcOrd="2" destOrd="0" parTransId="{D15BD089-A6D7-4A99-A267-65B9F9B81BE5}" sibTransId="{C119FEC0-5069-47DC-81B0-24DFE38C7F4F}"/>
    <dgm:cxn modelId="{D646B9EB-9229-444A-BD55-508387D9D295}" type="presOf" srcId="{FECC0629-5EE0-4C60-AEC2-71B28171DAB6}" destId="{AA9A42F3-E7A8-48D3-BD06-B04C64F61D10}" srcOrd="0" destOrd="1" presId="urn:microsoft.com/office/officeart/2005/8/layout/hList2"/>
    <dgm:cxn modelId="{3B38248E-63E8-4939-A92D-0D54B790A4E3}" srcId="{F1F48F33-A89E-4D43-97BE-BD6FFEC437EB}" destId="{1FC31C0F-5BBA-4052-A302-A3F57F256CB9}" srcOrd="8" destOrd="0" parTransId="{D2D88BC7-37CA-45FB-A68E-F5328301DFE1}" sibTransId="{322E0BE3-EFE0-4A33-BBBA-2521407779EC}"/>
    <dgm:cxn modelId="{06469EF8-BEFB-4AF7-8026-15FC55E4C9E3}" type="presOf" srcId="{0AE13CAF-D4BE-4715-B33D-B2820BB405A9}" destId="{AA9A42F3-E7A8-48D3-BD06-B04C64F61D10}" srcOrd="0" destOrd="0" presId="urn:microsoft.com/office/officeart/2005/8/layout/hList2"/>
    <dgm:cxn modelId="{3A0CF302-8A94-452C-AD87-DE72DEF844D4}" srcId="{49F18BEF-9FDB-45BC-97BD-60973F5A98C7}" destId="{F4CACA93-A4A6-48BD-8817-C66040401D2F}" srcOrd="3" destOrd="0" parTransId="{8D8B2AE7-E776-4442-AF18-FEC0C134CD4D}" sibTransId="{996F53C9-F923-4921-988D-22335570F766}"/>
    <dgm:cxn modelId="{9AE70F16-667D-484B-B039-896E6326569F}" srcId="{D783FA78-1FC3-4229-B2C4-26C5F45EA533}" destId="{3FBC1C20-FA20-49AD-9FE2-5B8B51C2F5D1}" srcOrd="7" destOrd="0" parTransId="{DEF0A185-0B81-4773-9DCD-129C4C40390F}" sibTransId="{C83264F6-33D0-472D-A69E-4977A078E8C5}"/>
    <dgm:cxn modelId="{5134ADB3-A198-427B-9CA4-2926C35B0198}" type="presOf" srcId="{B60F69C6-7322-4D6F-8263-854AE9349E05}" destId="{1721D2A7-F5D4-4BC4-A7F6-84FECFAFF251}" srcOrd="0" destOrd="4" presId="urn:microsoft.com/office/officeart/2005/8/layout/hList2"/>
    <dgm:cxn modelId="{1CF4781F-510E-4D3F-AC47-163632B39328}" srcId="{F1F48F33-A89E-4D43-97BE-BD6FFEC437EB}" destId="{0AE13CAF-D4BE-4715-B33D-B2820BB405A9}" srcOrd="0" destOrd="0" parTransId="{269387FA-F452-4851-AFC1-E74336591384}" sibTransId="{3354A5D7-6EC9-4CC4-94B4-238D7F1348C9}"/>
    <dgm:cxn modelId="{6E2939FC-38A1-47A8-BEEC-87CAA2BEB5A9}" type="presOf" srcId="{CE4DEF3D-A89B-45E6-B7C2-6A7065FBD3DA}" destId="{AA9A42F3-E7A8-48D3-BD06-B04C64F61D10}" srcOrd="0" destOrd="7" presId="urn:microsoft.com/office/officeart/2005/8/layout/hList2"/>
    <dgm:cxn modelId="{1A8AFA01-F4E8-4ECC-B55B-95D1C9053425}" srcId="{F4CACA93-A4A6-48BD-8817-C66040401D2F}" destId="{4DBC9CFF-DCF4-4DB7-9043-D9AE3F1C646F}" srcOrd="2" destOrd="0" parTransId="{7E37A797-E6B5-45E0-ACA8-667CFC26505A}" sibTransId="{E2F20568-4A34-46D8-A037-48FDC06D6BBE}"/>
    <dgm:cxn modelId="{8A4996F9-483A-4AB3-B543-ECECFE7E25EF}" srcId="{E0EBCE55-4024-4445-AE64-4708ABDE95F4}" destId="{DE39699F-0AA6-45D2-BC5E-9B7A1BD62B59}" srcOrd="8" destOrd="0" parTransId="{1CD34E7B-A168-4117-9EBC-6204B558939D}" sibTransId="{F6C7C25A-58CB-4583-8A1B-D09A42F207B3}"/>
    <dgm:cxn modelId="{FF91BC54-9782-453F-BCCF-C44CA79851CF}" srcId="{F1F48F33-A89E-4D43-97BE-BD6FFEC437EB}" destId="{CE4DEF3D-A89B-45E6-B7C2-6A7065FBD3DA}" srcOrd="7" destOrd="0" parTransId="{6409C210-3978-42A0-A478-DA73B180AA7E}" sibTransId="{2D45A0C3-247F-48F1-9D02-7B3E8290F68A}"/>
    <dgm:cxn modelId="{59D72A9B-EBC2-4DF6-B08E-C0ACB9DF83CE}" type="presOf" srcId="{E4A87406-109D-4543-BCCA-8B0CA96182EF}" destId="{FF647281-3329-463C-9651-81AEC759FD97}" srcOrd="0" destOrd="2" presId="urn:microsoft.com/office/officeart/2005/8/layout/hList2"/>
    <dgm:cxn modelId="{4AAFBC89-2B12-47A7-A8D6-4B15DB441E4C}" type="presOf" srcId="{F1F48F33-A89E-4D43-97BE-BD6FFEC437EB}" destId="{AD544475-9127-4949-B333-0E8C6E1F0DA0}" srcOrd="0" destOrd="0" presId="urn:microsoft.com/office/officeart/2005/8/layout/hList2"/>
    <dgm:cxn modelId="{C237F888-B7CF-4173-9393-5BE7EFD3D047}" type="presOf" srcId="{3421C4EB-65F0-4A88-B9DC-3CF8DB95A15F}" destId="{AA9A42F3-E7A8-48D3-BD06-B04C64F61D10}" srcOrd="0" destOrd="5" presId="urn:microsoft.com/office/officeart/2005/8/layout/hList2"/>
    <dgm:cxn modelId="{72A3030E-C6D4-41E6-96DB-6A5E35D8E288}" type="presOf" srcId="{C7A37307-D8EF-4575-AE81-E58222F1C14F}" destId="{1721D2A7-F5D4-4BC4-A7F6-84FECFAFF251}" srcOrd="0" destOrd="5" presId="urn:microsoft.com/office/officeart/2005/8/layout/hList2"/>
    <dgm:cxn modelId="{E04437BB-4416-41BE-933F-BE706ABD7921}" srcId="{F1F48F33-A89E-4D43-97BE-BD6FFEC437EB}" destId="{FECC0629-5EE0-4C60-AEC2-71B28171DAB6}" srcOrd="1" destOrd="0" parTransId="{8F3E83BE-7827-4407-9838-B271C1083522}" sibTransId="{1D9C4F79-BAB2-4A72-9D51-6F10B8F58254}"/>
    <dgm:cxn modelId="{FB466BE7-05CE-4497-8DCB-5C71370E9420}" type="presOf" srcId="{535090E2-4F8B-4760-B600-AA232D0B4A54}" destId="{0CFF32E1-9504-4E95-B00B-1A86D8564EA2}" srcOrd="0" destOrd="5" presId="urn:microsoft.com/office/officeart/2005/8/layout/hList2"/>
    <dgm:cxn modelId="{EAEFDE92-002F-40E0-9415-090C25E7EF2D}" type="presOf" srcId="{0AFAD252-7DA1-4EBA-BF3C-8E8411A94905}" destId="{AA9A42F3-E7A8-48D3-BD06-B04C64F61D10}" srcOrd="0" destOrd="2" presId="urn:microsoft.com/office/officeart/2005/8/layout/hList2"/>
    <dgm:cxn modelId="{8537D772-2586-4014-AB22-EA7858664E1F}" type="presOf" srcId="{DE39699F-0AA6-45D2-BC5E-9B7A1BD62B59}" destId="{0CFF32E1-9504-4E95-B00B-1A86D8564EA2}" srcOrd="0" destOrd="8" presId="urn:microsoft.com/office/officeart/2005/8/layout/hList2"/>
    <dgm:cxn modelId="{F9D4FFEA-F7CC-4F13-86C2-5ECE125BDB43}" srcId="{F4CACA93-A4A6-48BD-8817-C66040401D2F}" destId="{BFCED622-39CC-4C20-8D69-B0211437E7E6}" srcOrd="3" destOrd="0" parTransId="{E3B44EB6-2ABF-4CDF-BA29-18F45B4113CB}" sibTransId="{BF68E664-4C99-4707-84FC-C6FF49A97624}"/>
    <dgm:cxn modelId="{CB7543E7-6403-4F69-8000-149926023B48}" srcId="{F1F48F33-A89E-4D43-97BE-BD6FFEC437EB}" destId="{8A09FDB0-3621-4566-B5E0-626B89967291}" srcOrd="6" destOrd="0" parTransId="{6369D49C-85C3-422F-AB24-3C8096287D25}" sibTransId="{B07DC5C7-B0EB-4E52-82BB-A49A8181BCF0}"/>
    <dgm:cxn modelId="{A7BC04D5-55D1-4FB6-BD8D-0D9640B3ADB6}" type="presParOf" srcId="{ACCE74C9-4CAF-421E-99A6-67CA59078221}" destId="{7F313899-E1BC-40B8-B8DA-8DDB6E792541}" srcOrd="0" destOrd="0" presId="urn:microsoft.com/office/officeart/2005/8/layout/hList2"/>
    <dgm:cxn modelId="{68FC656D-94F6-45FB-95DD-DFFF4EEA5FAB}" type="presParOf" srcId="{7F313899-E1BC-40B8-B8DA-8DDB6E792541}" destId="{308C96D3-755A-40D5-80E2-9F26266007AD}" srcOrd="0" destOrd="0" presId="urn:microsoft.com/office/officeart/2005/8/layout/hList2"/>
    <dgm:cxn modelId="{2936446F-0A8A-4AFC-AEA9-CAD913208E30}" type="presParOf" srcId="{7F313899-E1BC-40B8-B8DA-8DDB6E792541}" destId="{AA9A42F3-E7A8-48D3-BD06-B04C64F61D10}" srcOrd="1" destOrd="0" presId="urn:microsoft.com/office/officeart/2005/8/layout/hList2"/>
    <dgm:cxn modelId="{DF8D2728-1490-40AE-8F6C-6A5954C887BA}" type="presParOf" srcId="{7F313899-E1BC-40B8-B8DA-8DDB6E792541}" destId="{AD544475-9127-4949-B333-0E8C6E1F0DA0}" srcOrd="2" destOrd="0" presId="urn:microsoft.com/office/officeart/2005/8/layout/hList2"/>
    <dgm:cxn modelId="{CA5CD9FF-1518-4A81-9B97-D45BB3D6BDFA}" type="presParOf" srcId="{ACCE74C9-4CAF-421E-99A6-67CA59078221}" destId="{D7D864F1-A3D8-4435-857C-D2E36980A731}" srcOrd="1" destOrd="0" presId="urn:microsoft.com/office/officeart/2005/8/layout/hList2"/>
    <dgm:cxn modelId="{D6298138-E05B-4C10-AAF7-761F4C7D7DD9}" type="presParOf" srcId="{ACCE74C9-4CAF-421E-99A6-67CA59078221}" destId="{DDF7A17B-7328-4E1F-9CB5-07615495C4A2}" srcOrd="2" destOrd="0" presId="urn:microsoft.com/office/officeart/2005/8/layout/hList2"/>
    <dgm:cxn modelId="{F98BC9E2-71E6-4B68-864E-D376A61DA218}" type="presParOf" srcId="{DDF7A17B-7328-4E1F-9CB5-07615495C4A2}" destId="{051D1FE1-2F1C-41BE-8756-467FFCA80267}" srcOrd="0" destOrd="0" presId="urn:microsoft.com/office/officeart/2005/8/layout/hList2"/>
    <dgm:cxn modelId="{97325335-B1B7-4EBE-8FF7-11F26FE6E1DE}" type="presParOf" srcId="{DDF7A17B-7328-4E1F-9CB5-07615495C4A2}" destId="{FF647281-3329-463C-9651-81AEC759FD97}" srcOrd="1" destOrd="0" presId="urn:microsoft.com/office/officeart/2005/8/layout/hList2"/>
    <dgm:cxn modelId="{6D6528BD-C5DE-4C17-A7E6-932EA2DFB636}" type="presParOf" srcId="{DDF7A17B-7328-4E1F-9CB5-07615495C4A2}" destId="{6A78970E-A122-49B1-8C6E-8A1E9BB0CE30}" srcOrd="2" destOrd="0" presId="urn:microsoft.com/office/officeart/2005/8/layout/hList2"/>
    <dgm:cxn modelId="{FF77D93E-5DA5-4446-A3E6-1EE55A429EDF}" type="presParOf" srcId="{ACCE74C9-4CAF-421E-99A6-67CA59078221}" destId="{47FC1402-0741-4264-BB1B-90343C0AA6F1}" srcOrd="3" destOrd="0" presId="urn:microsoft.com/office/officeart/2005/8/layout/hList2"/>
    <dgm:cxn modelId="{98B3632C-A81A-4DDE-89E6-0BF7AAEE70E2}" type="presParOf" srcId="{ACCE74C9-4CAF-421E-99A6-67CA59078221}" destId="{21BD07BF-B57F-4F5C-928E-B691947295A9}" srcOrd="4" destOrd="0" presId="urn:microsoft.com/office/officeart/2005/8/layout/hList2"/>
    <dgm:cxn modelId="{2AD06998-4653-4A5D-BD4B-D51A5C211DEE}" type="presParOf" srcId="{21BD07BF-B57F-4F5C-928E-B691947295A9}" destId="{77D1B94A-1344-4D89-9D73-728F12E6FCA7}" srcOrd="0" destOrd="0" presId="urn:microsoft.com/office/officeart/2005/8/layout/hList2"/>
    <dgm:cxn modelId="{2AC64DAC-139C-4003-93A7-8E6C3F41FFC1}" type="presParOf" srcId="{21BD07BF-B57F-4F5C-928E-B691947295A9}" destId="{0CFF32E1-9504-4E95-B00B-1A86D8564EA2}" srcOrd="1" destOrd="0" presId="urn:microsoft.com/office/officeart/2005/8/layout/hList2"/>
    <dgm:cxn modelId="{7F5F0E3A-3F36-40E1-8C7C-F9825F927945}" type="presParOf" srcId="{21BD07BF-B57F-4F5C-928E-B691947295A9}" destId="{5A51B8F9-1D24-46B6-8D3C-3F6F2AF3802F}" srcOrd="2" destOrd="0" presId="urn:microsoft.com/office/officeart/2005/8/layout/hList2"/>
    <dgm:cxn modelId="{960E9B87-293B-49C3-B659-96E3C0CE904A}" type="presParOf" srcId="{ACCE74C9-4CAF-421E-99A6-67CA59078221}" destId="{805D6596-7A50-42C8-AA71-C0DC7B35B13A}" srcOrd="5" destOrd="0" presId="urn:microsoft.com/office/officeart/2005/8/layout/hList2"/>
    <dgm:cxn modelId="{E59BA60C-D4A4-4F20-BE21-1093C80C0A8A}" type="presParOf" srcId="{ACCE74C9-4CAF-421E-99A6-67CA59078221}" destId="{6E7688E7-8C5B-453A-963A-BF582BE5F501}" srcOrd="6" destOrd="0" presId="urn:microsoft.com/office/officeart/2005/8/layout/hList2"/>
    <dgm:cxn modelId="{E23A0109-E627-4FB9-9745-48B5E7871753}" type="presParOf" srcId="{6E7688E7-8C5B-453A-963A-BF582BE5F501}" destId="{C0006E58-BD91-463F-B2A9-6BF691D8B91D}" srcOrd="0" destOrd="0" presId="urn:microsoft.com/office/officeart/2005/8/layout/hList2"/>
    <dgm:cxn modelId="{817AD078-624F-4FE9-B490-E5A2143AA9D9}" type="presParOf" srcId="{6E7688E7-8C5B-453A-963A-BF582BE5F501}" destId="{1721D2A7-F5D4-4BC4-A7F6-84FECFAFF251}" srcOrd="1" destOrd="0" presId="urn:microsoft.com/office/officeart/2005/8/layout/hList2"/>
    <dgm:cxn modelId="{B74D8E0D-9411-49E8-A199-B55298BF7A62}" type="presParOf" srcId="{6E7688E7-8C5B-453A-963A-BF582BE5F501}" destId="{05000AF8-3D89-4F57-9451-A8549E1643DA}"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5ABB0D-2092-4FBE-9A17-124FAF9334CF}">
      <dsp:nvSpPr>
        <dsp:cNvPr id="0" name=""/>
        <dsp:cNvSpPr/>
      </dsp:nvSpPr>
      <dsp:spPr>
        <a:xfrm>
          <a:off x="3886824" y="2725"/>
          <a:ext cx="1624645"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Sweet</a:t>
          </a:r>
        </a:p>
        <a:p>
          <a:pPr lvl="0" algn="ctr" defTabSz="1066800">
            <a:lnSpc>
              <a:spcPct val="90000"/>
            </a:lnSpc>
            <a:spcBef>
              <a:spcPct val="0"/>
            </a:spcBef>
            <a:spcAft>
              <a:spcPct val="35000"/>
            </a:spcAft>
          </a:pPr>
          <a:r>
            <a:rPr lang="en-US" sz="1700" kern="1200" dirty="0" smtClean="0"/>
            <a:t>Earth + Water</a:t>
          </a:r>
          <a:endParaRPr lang="en-US" sz="1700" kern="1200" dirty="0"/>
        </a:p>
      </dsp:txBody>
      <dsp:txXfrm>
        <a:off x="3938375" y="54276"/>
        <a:ext cx="1521543" cy="952917"/>
      </dsp:txXfrm>
    </dsp:sp>
    <dsp:sp modelId="{56BBCF3F-B8D8-4101-8EE4-AF24E33A6E19}">
      <dsp:nvSpPr>
        <dsp:cNvPr id="0" name=""/>
        <dsp:cNvSpPr/>
      </dsp:nvSpPr>
      <dsp:spPr>
        <a:xfrm>
          <a:off x="2209374" y="530735"/>
          <a:ext cx="4979545" cy="4979545"/>
        </a:xfrm>
        <a:custGeom>
          <a:avLst/>
          <a:gdLst/>
          <a:ahLst/>
          <a:cxnLst/>
          <a:rect l="0" t="0" r="0" b="0"/>
          <a:pathLst>
            <a:path>
              <a:moveTo>
                <a:pt x="3312497" y="139859"/>
              </a:moveTo>
              <a:arcTo wR="2489772" hR="2489772" stAng="17357735" swAng="15028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0425B4E-C73D-41E8-9A73-B1CA35456599}">
      <dsp:nvSpPr>
        <dsp:cNvPr id="0" name=""/>
        <dsp:cNvSpPr/>
      </dsp:nvSpPr>
      <dsp:spPr>
        <a:xfrm>
          <a:off x="6043031" y="1247612"/>
          <a:ext cx="1624645"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endParaRPr lang="en-US" sz="4400" kern="1200"/>
        </a:p>
      </dsp:txBody>
      <dsp:txXfrm>
        <a:off x="6094582" y="1299163"/>
        <a:ext cx="1521543" cy="952917"/>
      </dsp:txXfrm>
    </dsp:sp>
    <dsp:sp modelId="{0323F5F3-8C58-4E1F-8080-238BC609C377}">
      <dsp:nvSpPr>
        <dsp:cNvPr id="0" name=""/>
        <dsp:cNvSpPr/>
      </dsp:nvSpPr>
      <dsp:spPr>
        <a:xfrm>
          <a:off x="2209374" y="530735"/>
          <a:ext cx="4979545" cy="4979545"/>
        </a:xfrm>
        <a:custGeom>
          <a:avLst/>
          <a:gdLst/>
          <a:ahLst/>
          <a:cxnLst/>
          <a:rect l="0" t="0" r="0" b="0"/>
          <a:pathLst>
            <a:path>
              <a:moveTo>
                <a:pt x="4878197" y="1786638"/>
              </a:moveTo>
              <a:arcTo wR="2489772" hR="2489772" stAng="20615758" swAng="19684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39FF166-4ABB-4309-B312-0B23ABA3CDD9}">
      <dsp:nvSpPr>
        <dsp:cNvPr id="0" name=""/>
        <dsp:cNvSpPr/>
      </dsp:nvSpPr>
      <dsp:spPr>
        <a:xfrm>
          <a:off x="6043031" y="3737385"/>
          <a:ext cx="1624645"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Salty</a:t>
          </a:r>
        </a:p>
        <a:p>
          <a:pPr lvl="0" algn="ctr" defTabSz="1066800">
            <a:lnSpc>
              <a:spcPct val="90000"/>
            </a:lnSpc>
            <a:spcBef>
              <a:spcPct val="0"/>
            </a:spcBef>
            <a:spcAft>
              <a:spcPct val="35000"/>
            </a:spcAft>
          </a:pPr>
          <a:r>
            <a:rPr lang="en-US" sz="1900" kern="1200" dirty="0" smtClean="0"/>
            <a:t>Water + Fire</a:t>
          </a:r>
          <a:endParaRPr lang="en-US" sz="1900" kern="1200" dirty="0"/>
        </a:p>
      </dsp:txBody>
      <dsp:txXfrm>
        <a:off x="6094582" y="3788936"/>
        <a:ext cx="1521543" cy="952917"/>
      </dsp:txXfrm>
    </dsp:sp>
    <dsp:sp modelId="{7D357FB3-037C-49D4-8F66-AE454013A155}">
      <dsp:nvSpPr>
        <dsp:cNvPr id="0" name=""/>
        <dsp:cNvSpPr/>
      </dsp:nvSpPr>
      <dsp:spPr>
        <a:xfrm>
          <a:off x="2209374" y="530735"/>
          <a:ext cx="4979545" cy="4979545"/>
        </a:xfrm>
        <a:custGeom>
          <a:avLst/>
          <a:gdLst/>
          <a:ahLst/>
          <a:cxnLst/>
          <a:rect l="0" t="0" r="0" b="0"/>
          <a:pathLst>
            <a:path>
              <a:moveTo>
                <a:pt x="4230000" y="4270383"/>
              </a:moveTo>
              <a:arcTo wR="2489772" hR="2489772" stAng="2739428" swAng="15028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BD7922F-7645-417F-A79E-5A9D21A62689}">
      <dsp:nvSpPr>
        <dsp:cNvPr id="0" name=""/>
        <dsp:cNvSpPr/>
      </dsp:nvSpPr>
      <dsp:spPr>
        <a:xfrm>
          <a:off x="3886824" y="4982271"/>
          <a:ext cx="1624645"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Pungent</a:t>
          </a:r>
        </a:p>
        <a:p>
          <a:pPr lvl="0" algn="ctr" defTabSz="1066800">
            <a:lnSpc>
              <a:spcPct val="90000"/>
            </a:lnSpc>
            <a:spcBef>
              <a:spcPct val="0"/>
            </a:spcBef>
            <a:spcAft>
              <a:spcPct val="35000"/>
            </a:spcAft>
          </a:pPr>
          <a:r>
            <a:rPr lang="en-US" sz="1800" kern="1200" dirty="0" smtClean="0"/>
            <a:t>Fire + Air</a:t>
          </a:r>
          <a:endParaRPr lang="en-US" sz="1800" kern="1200" dirty="0"/>
        </a:p>
      </dsp:txBody>
      <dsp:txXfrm>
        <a:off x="3938375" y="5033822"/>
        <a:ext cx="1521543" cy="952917"/>
      </dsp:txXfrm>
    </dsp:sp>
    <dsp:sp modelId="{F50BDB6F-10EF-497D-85A3-E0BE85D50E3F}">
      <dsp:nvSpPr>
        <dsp:cNvPr id="0" name=""/>
        <dsp:cNvSpPr/>
      </dsp:nvSpPr>
      <dsp:spPr>
        <a:xfrm>
          <a:off x="2209374" y="530735"/>
          <a:ext cx="4979545" cy="4979545"/>
        </a:xfrm>
        <a:custGeom>
          <a:avLst/>
          <a:gdLst/>
          <a:ahLst/>
          <a:cxnLst/>
          <a:rect l="0" t="0" r="0" b="0"/>
          <a:pathLst>
            <a:path>
              <a:moveTo>
                <a:pt x="1667048" y="4839686"/>
              </a:moveTo>
              <a:arcTo wR="2489772" hR="2489772" stAng="6557735" swAng="15028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27F2566-F4D4-4154-BF6A-88A4B4E979B8}">
      <dsp:nvSpPr>
        <dsp:cNvPr id="0" name=""/>
        <dsp:cNvSpPr/>
      </dsp:nvSpPr>
      <dsp:spPr>
        <a:xfrm>
          <a:off x="1704924" y="3737385"/>
          <a:ext cx="1676032"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Astringent</a:t>
          </a:r>
        </a:p>
        <a:p>
          <a:pPr lvl="0" algn="ctr" defTabSz="1022350">
            <a:lnSpc>
              <a:spcPct val="90000"/>
            </a:lnSpc>
            <a:spcBef>
              <a:spcPct val="0"/>
            </a:spcBef>
            <a:spcAft>
              <a:spcPct val="35000"/>
            </a:spcAft>
          </a:pPr>
          <a:r>
            <a:rPr lang="en-US" sz="1800" kern="1200" dirty="0" smtClean="0"/>
            <a:t>Air + Earth</a:t>
          </a:r>
          <a:endParaRPr lang="en-US" sz="1800" kern="1200" dirty="0"/>
        </a:p>
      </dsp:txBody>
      <dsp:txXfrm>
        <a:off x="1756475" y="3788936"/>
        <a:ext cx="1572930" cy="952917"/>
      </dsp:txXfrm>
    </dsp:sp>
    <dsp:sp modelId="{2FD99469-979E-4316-A466-4D92E3411A22}">
      <dsp:nvSpPr>
        <dsp:cNvPr id="0" name=""/>
        <dsp:cNvSpPr/>
      </dsp:nvSpPr>
      <dsp:spPr>
        <a:xfrm>
          <a:off x="2209374" y="530735"/>
          <a:ext cx="4979545" cy="4979545"/>
        </a:xfrm>
        <a:custGeom>
          <a:avLst/>
          <a:gdLst/>
          <a:ahLst/>
          <a:cxnLst/>
          <a:rect l="0" t="0" r="0" b="0"/>
          <a:pathLst>
            <a:path>
              <a:moveTo>
                <a:pt x="101348" y="3192907"/>
              </a:moveTo>
              <a:arcTo wR="2489772" hR="2489772" stAng="9815758" swAng="19684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D335F56-564E-4A2E-8668-C4C4DAFFDB54}">
      <dsp:nvSpPr>
        <dsp:cNvPr id="0" name=""/>
        <dsp:cNvSpPr/>
      </dsp:nvSpPr>
      <dsp:spPr>
        <a:xfrm>
          <a:off x="1730618" y="1247612"/>
          <a:ext cx="1624645" cy="1056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Bitter</a:t>
          </a:r>
        </a:p>
        <a:p>
          <a:pPr lvl="0" algn="ctr" defTabSz="1066800">
            <a:lnSpc>
              <a:spcPct val="90000"/>
            </a:lnSpc>
            <a:spcBef>
              <a:spcPct val="0"/>
            </a:spcBef>
            <a:spcAft>
              <a:spcPct val="35000"/>
            </a:spcAft>
          </a:pPr>
          <a:r>
            <a:rPr lang="en-US" sz="1800" kern="1200" dirty="0" smtClean="0"/>
            <a:t>Air + Ether</a:t>
          </a:r>
          <a:endParaRPr lang="en-US" sz="1800" kern="1200" dirty="0"/>
        </a:p>
      </dsp:txBody>
      <dsp:txXfrm>
        <a:off x="1782169" y="1299163"/>
        <a:ext cx="1521543" cy="952917"/>
      </dsp:txXfrm>
    </dsp:sp>
    <dsp:sp modelId="{B607A625-4647-434A-A90B-63F5DEDDF11E}">
      <dsp:nvSpPr>
        <dsp:cNvPr id="0" name=""/>
        <dsp:cNvSpPr/>
      </dsp:nvSpPr>
      <dsp:spPr>
        <a:xfrm>
          <a:off x="2209374" y="530735"/>
          <a:ext cx="4979545" cy="4979545"/>
        </a:xfrm>
        <a:custGeom>
          <a:avLst/>
          <a:gdLst/>
          <a:ahLst/>
          <a:cxnLst/>
          <a:rect l="0" t="0" r="0" b="0"/>
          <a:pathLst>
            <a:path>
              <a:moveTo>
                <a:pt x="749544" y="709162"/>
              </a:moveTo>
              <a:arcTo wR="2489772" hR="2489772" stAng="13539428" swAng="150283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3D2334-F938-4CE5-9D7A-2539A763A7E9}">
      <dsp:nvSpPr>
        <dsp:cNvPr id="0" name=""/>
        <dsp:cNvSpPr/>
      </dsp:nvSpPr>
      <dsp:spPr>
        <a:xfrm>
          <a:off x="0" y="158825"/>
          <a:ext cx="5353196" cy="4475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Sweet	(Earth + Water)			VP-  K+</a:t>
          </a:r>
          <a:endParaRPr lang="en-US" sz="1800" kern="1200" dirty="0"/>
        </a:p>
      </dsp:txBody>
      <dsp:txXfrm>
        <a:off x="21849" y="180674"/>
        <a:ext cx="5309498" cy="403873"/>
      </dsp:txXfrm>
    </dsp:sp>
    <dsp:sp modelId="{2A6C1E56-3AE3-4B48-9ADA-9E068A15CF3E}">
      <dsp:nvSpPr>
        <dsp:cNvPr id="0" name=""/>
        <dsp:cNvSpPr/>
      </dsp:nvSpPr>
      <dsp:spPr>
        <a:xfrm>
          <a:off x="0" y="606396"/>
          <a:ext cx="5353196" cy="15731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Builds and nourishes all tissues</a:t>
          </a:r>
          <a:endParaRPr lang="en-US" sz="1400" kern="1200" dirty="0"/>
        </a:p>
        <a:p>
          <a:pPr marL="114300" lvl="1" indent="-114300" algn="l" defTabSz="622300">
            <a:lnSpc>
              <a:spcPct val="90000"/>
            </a:lnSpc>
            <a:spcBef>
              <a:spcPct val="0"/>
            </a:spcBef>
            <a:spcAft>
              <a:spcPct val="20000"/>
            </a:spcAft>
            <a:buChar char="••"/>
          </a:pPr>
          <a:r>
            <a:rPr lang="en-US" sz="1400" kern="1200" dirty="0" smtClean="0"/>
            <a:t>Improves circulation and complexion</a:t>
          </a:r>
          <a:endParaRPr lang="en-US" sz="1400" kern="1200" dirty="0"/>
        </a:p>
        <a:p>
          <a:pPr marL="114300" lvl="1" indent="-114300" algn="l" defTabSz="622300">
            <a:lnSpc>
              <a:spcPct val="90000"/>
            </a:lnSpc>
            <a:spcBef>
              <a:spcPct val="0"/>
            </a:spcBef>
            <a:spcAft>
              <a:spcPct val="20000"/>
            </a:spcAft>
            <a:buChar char="••"/>
          </a:pPr>
          <a:r>
            <a:rPr lang="en-US" sz="1400" kern="1200" dirty="0" smtClean="0"/>
            <a:t>Mitigates poisons and strengthens heart</a:t>
          </a:r>
          <a:endParaRPr lang="en-US" sz="1400" kern="1200" dirty="0"/>
        </a:p>
        <a:p>
          <a:pPr marL="114300" lvl="1" indent="-114300" algn="l" defTabSz="622300">
            <a:lnSpc>
              <a:spcPct val="90000"/>
            </a:lnSpc>
            <a:spcBef>
              <a:spcPct val="0"/>
            </a:spcBef>
            <a:spcAft>
              <a:spcPct val="20000"/>
            </a:spcAft>
            <a:buChar char="••"/>
          </a:pPr>
          <a:r>
            <a:rPr lang="en-US" sz="1400" kern="1200" dirty="0" smtClean="0"/>
            <a:t>Relieves: thirst, heartburn</a:t>
          </a:r>
          <a:endParaRPr lang="en-US" sz="1400" kern="1200" dirty="0"/>
        </a:p>
        <a:p>
          <a:pPr marL="114300" lvl="1" indent="-114300" algn="l" defTabSz="622300">
            <a:lnSpc>
              <a:spcPct val="90000"/>
            </a:lnSpc>
            <a:spcBef>
              <a:spcPct val="0"/>
            </a:spcBef>
            <a:spcAft>
              <a:spcPct val="20000"/>
            </a:spcAft>
            <a:buChar char="••"/>
          </a:pPr>
          <a:r>
            <a:rPr lang="en-US" sz="1400" kern="1200" dirty="0" smtClean="0"/>
            <a:t>Increases breast milk</a:t>
          </a:r>
          <a:endParaRPr lang="en-US" sz="1400" kern="1200" dirty="0"/>
        </a:p>
        <a:p>
          <a:pPr marL="114300" lvl="1" indent="-114300" algn="l" defTabSz="622300">
            <a:lnSpc>
              <a:spcPct val="90000"/>
            </a:lnSpc>
            <a:spcBef>
              <a:spcPct val="0"/>
            </a:spcBef>
            <a:spcAft>
              <a:spcPct val="20000"/>
            </a:spcAft>
            <a:buChar char="••"/>
          </a:pPr>
          <a:r>
            <a:rPr lang="en-US" sz="1400" kern="1200" dirty="0" smtClean="0"/>
            <a:t>Excess: obesity, weak digestion, head ache, cough, worms</a:t>
          </a:r>
          <a:endParaRPr lang="en-US" sz="1400" kern="1200" dirty="0"/>
        </a:p>
      </dsp:txBody>
      <dsp:txXfrm>
        <a:off x="0" y="606396"/>
        <a:ext cx="5353196" cy="1573199"/>
      </dsp:txXfrm>
    </dsp:sp>
    <dsp:sp modelId="{9D60AF9E-DBA0-487E-BA45-00BAA1A3B3FB}">
      <dsp:nvSpPr>
        <dsp:cNvPr id="0" name=""/>
        <dsp:cNvSpPr/>
      </dsp:nvSpPr>
      <dsp:spPr>
        <a:xfrm>
          <a:off x="0" y="2179596"/>
          <a:ext cx="5353196"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Sour	(Earth + Fire)			V-  PK+</a:t>
          </a:r>
          <a:endParaRPr lang="en-US" sz="1800" kern="1200" dirty="0"/>
        </a:p>
      </dsp:txBody>
      <dsp:txXfrm>
        <a:off x="22246" y="2201842"/>
        <a:ext cx="5308704" cy="411223"/>
      </dsp:txXfrm>
    </dsp:sp>
    <dsp:sp modelId="{0F619DF7-29B3-4A77-8888-FFE2F6361B3E}">
      <dsp:nvSpPr>
        <dsp:cNvPr id="0" name=""/>
        <dsp:cNvSpPr/>
      </dsp:nvSpPr>
      <dsp:spPr>
        <a:xfrm>
          <a:off x="0" y="2635311"/>
          <a:ext cx="5353196" cy="149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Hot in potency – cold to touch</a:t>
          </a:r>
          <a:endParaRPr lang="en-US" sz="1400" kern="1200" dirty="0"/>
        </a:p>
        <a:p>
          <a:pPr marL="114300" lvl="1" indent="-114300" algn="l" defTabSz="622300">
            <a:lnSpc>
              <a:spcPct val="90000"/>
            </a:lnSpc>
            <a:spcBef>
              <a:spcPct val="0"/>
            </a:spcBef>
            <a:spcAft>
              <a:spcPct val="20000"/>
            </a:spcAft>
            <a:buChar char="••"/>
          </a:pPr>
          <a:r>
            <a:rPr lang="en-US" sz="1400" kern="1200" dirty="0" smtClean="0"/>
            <a:t>Stimulates acidic stomach secretions</a:t>
          </a:r>
          <a:endParaRPr lang="en-US" sz="1400" kern="1200" dirty="0"/>
        </a:p>
        <a:p>
          <a:pPr marL="114300" lvl="1" indent="-114300" algn="l" defTabSz="622300">
            <a:lnSpc>
              <a:spcPct val="90000"/>
            </a:lnSpc>
            <a:spcBef>
              <a:spcPct val="0"/>
            </a:spcBef>
            <a:spcAft>
              <a:spcPct val="20000"/>
            </a:spcAft>
            <a:buChar char="••"/>
          </a:pPr>
          <a:r>
            <a:rPr lang="en-US" sz="1400" kern="1200" dirty="0" smtClean="0"/>
            <a:t>Kindles hunger and helps digestion, reduces gas</a:t>
          </a:r>
          <a:endParaRPr lang="en-US" sz="1400" kern="1200" dirty="0"/>
        </a:p>
        <a:p>
          <a:pPr marL="114300" lvl="1" indent="-114300" algn="l" defTabSz="622300">
            <a:lnSpc>
              <a:spcPct val="90000"/>
            </a:lnSpc>
            <a:spcBef>
              <a:spcPct val="0"/>
            </a:spcBef>
            <a:spcAft>
              <a:spcPct val="20000"/>
            </a:spcAft>
            <a:buChar char="••"/>
          </a:pPr>
          <a:r>
            <a:rPr lang="en-US" sz="1400" kern="1200" dirty="0" smtClean="0"/>
            <a:t>Increases circulation and sharpens the senses</a:t>
          </a:r>
          <a:endParaRPr lang="en-US" sz="1400" kern="1200" dirty="0"/>
        </a:p>
        <a:p>
          <a:pPr marL="114300" lvl="1" indent="-114300" algn="l" defTabSz="622300">
            <a:lnSpc>
              <a:spcPct val="90000"/>
            </a:lnSpc>
            <a:spcBef>
              <a:spcPct val="0"/>
            </a:spcBef>
            <a:spcAft>
              <a:spcPct val="20000"/>
            </a:spcAft>
            <a:buChar char="••"/>
          </a:pPr>
          <a:r>
            <a:rPr lang="en-US" sz="1400" kern="1200" dirty="0" smtClean="0"/>
            <a:t>Excess: defects in vision, bleeding diseases, paleness, itching, severe thirst</a:t>
          </a:r>
          <a:endParaRPr lang="en-US" sz="1400" kern="1200" dirty="0"/>
        </a:p>
      </dsp:txBody>
      <dsp:txXfrm>
        <a:off x="0" y="2635311"/>
        <a:ext cx="5353196" cy="1494540"/>
      </dsp:txXfrm>
    </dsp:sp>
    <dsp:sp modelId="{88D3B66D-4119-4468-A795-F72F89F2DE76}">
      <dsp:nvSpPr>
        <dsp:cNvPr id="0" name=""/>
        <dsp:cNvSpPr/>
      </dsp:nvSpPr>
      <dsp:spPr>
        <a:xfrm>
          <a:off x="0" y="4129851"/>
          <a:ext cx="5353196" cy="4557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Salty	(Water + Fire)			V-  PK+</a:t>
          </a:r>
          <a:endParaRPr lang="en-US" sz="1800" kern="1200" dirty="0"/>
        </a:p>
      </dsp:txBody>
      <dsp:txXfrm>
        <a:off x="22246" y="4152097"/>
        <a:ext cx="5308704" cy="411223"/>
      </dsp:txXfrm>
    </dsp:sp>
    <dsp:sp modelId="{ECBB59B2-BCE6-40A6-9464-4F8701B4E135}">
      <dsp:nvSpPr>
        <dsp:cNvPr id="0" name=""/>
        <dsp:cNvSpPr/>
      </dsp:nvSpPr>
      <dsp:spPr>
        <a:xfrm>
          <a:off x="0" y="4585566"/>
          <a:ext cx="5353196" cy="18018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964"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Penetrating and hot in potency</a:t>
          </a:r>
          <a:endParaRPr lang="en-US" sz="1400" kern="1200" dirty="0"/>
        </a:p>
        <a:p>
          <a:pPr marL="114300" lvl="1" indent="-114300" algn="l" defTabSz="622300">
            <a:lnSpc>
              <a:spcPct val="90000"/>
            </a:lnSpc>
            <a:spcBef>
              <a:spcPct val="0"/>
            </a:spcBef>
            <a:spcAft>
              <a:spcPct val="20000"/>
            </a:spcAft>
            <a:buChar char="••"/>
          </a:pPr>
          <a:r>
            <a:rPr lang="en-US" sz="1400" kern="1200" dirty="0" smtClean="0"/>
            <a:t>Strengthens agni (deepana) and improves digestion (pachana)</a:t>
          </a:r>
          <a:endParaRPr lang="en-US" sz="1400" kern="1200" dirty="0"/>
        </a:p>
        <a:p>
          <a:pPr marL="114300" lvl="1" indent="-114300" algn="l" defTabSz="622300">
            <a:lnSpc>
              <a:spcPct val="90000"/>
            </a:lnSpc>
            <a:spcBef>
              <a:spcPct val="0"/>
            </a:spcBef>
            <a:spcAft>
              <a:spcPct val="20000"/>
            </a:spcAft>
            <a:buChar char="••"/>
          </a:pPr>
          <a:r>
            <a:rPr lang="en-US" sz="1400" kern="1200" dirty="0" smtClean="0"/>
            <a:t>Maintains proper electrolyte balance</a:t>
          </a:r>
          <a:endParaRPr lang="en-US" sz="1400" kern="1200" dirty="0"/>
        </a:p>
        <a:p>
          <a:pPr marL="114300" lvl="1" indent="-114300" algn="l" defTabSz="622300">
            <a:lnSpc>
              <a:spcPct val="90000"/>
            </a:lnSpc>
            <a:spcBef>
              <a:spcPct val="0"/>
            </a:spcBef>
            <a:spcAft>
              <a:spcPct val="20000"/>
            </a:spcAft>
            <a:buChar char="••"/>
          </a:pPr>
          <a:r>
            <a:rPr lang="en-US" sz="1400" kern="1200" dirty="0" smtClean="0"/>
            <a:t>Reduces stiffness, hardness and removes blockages</a:t>
          </a:r>
          <a:endParaRPr lang="en-US" sz="1400" kern="1200" dirty="0"/>
        </a:p>
        <a:p>
          <a:pPr marL="114300" lvl="1" indent="-114300" algn="l" defTabSz="622300">
            <a:lnSpc>
              <a:spcPct val="90000"/>
            </a:lnSpc>
            <a:spcBef>
              <a:spcPct val="0"/>
            </a:spcBef>
            <a:spcAft>
              <a:spcPct val="20000"/>
            </a:spcAft>
            <a:buChar char="••"/>
          </a:pPr>
          <a:r>
            <a:rPr lang="en-US" sz="1400" kern="1200" dirty="0" smtClean="0"/>
            <a:t>Calming to the nerves – relieves spasms</a:t>
          </a:r>
          <a:endParaRPr lang="en-US" sz="1400" kern="1200" dirty="0"/>
        </a:p>
        <a:p>
          <a:pPr marL="114300" lvl="1" indent="-114300" algn="l" defTabSz="622300">
            <a:lnSpc>
              <a:spcPct val="90000"/>
            </a:lnSpc>
            <a:spcBef>
              <a:spcPct val="0"/>
            </a:spcBef>
            <a:spcAft>
              <a:spcPct val="20000"/>
            </a:spcAft>
            <a:buChar char="••"/>
          </a:pPr>
          <a:r>
            <a:rPr lang="en-US" sz="1400" kern="1200" dirty="0" smtClean="0"/>
            <a:t>Excess: water retention, vitiates the blood, makes gray hairs, baldness, reduces strength and ojas</a:t>
          </a:r>
          <a:endParaRPr lang="en-US" sz="1400" kern="1200" dirty="0"/>
        </a:p>
      </dsp:txBody>
      <dsp:txXfrm>
        <a:off x="0" y="4585566"/>
        <a:ext cx="5353196" cy="180188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553EEC-7F8D-41E0-B6ED-C751C34A7D0A}">
      <dsp:nvSpPr>
        <dsp:cNvPr id="0" name=""/>
        <dsp:cNvSpPr/>
      </dsp:nvSpPr>
      <dsp:spPr>
        <a:xfrm>
          <a:off x="0" y="170686"/>
          <a:ext cx="56630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Pungent	(Fire + Air)		K-  VP+</a:t>
          </a:r>
        </a:p>
      </dsp:txBody>
      <dsp:txXfrm>
        <a:off x="21075" y="191761"/>
        <a:ext cx="5620897" cy="389580"/>
      </dsp:txXfrm>
    </dsp:sp>
    <dsp:sp modelId="{C88D2B90-016C-4DD4-AD81-042507A90F8D}">
      <dsp:nvSpPr>
        <dsp:cNvPr id="0" name=""/>
        <dsp:cNvSpPr/>
      </dsp:nvSpPr>
      <dsp:spPr>
        <a:xfrm>
          <a:off x="0" y="602416"/>
          <a:ext cx="5663047"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80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Helps digestion and absorption, improves metabolism</a:t>
          </a:r>
        </a:p>
        <a:p>
          <a:pPr marL="114300" lvl="1" indent="-114300" algn="l" defTabSz="622300">
            <a:lnSpc>
              <a:spcPct val="90000"/>
            </a:lnSpc>
            <a:spcBef>
              <a:spcPct val="0"/>
            </a:spcBef>
            <a:spcAft>
              <a:spcPct val="20000"/>
            </a:spcAft>
            <a:buChar char="••"/>
          </a:pPr>
          <a:r>
            <a:rPr lang="en-US" sz="1400" kern="1200" dirty="0" smtClean="0"/>
            <a:t>Reduces congestion, relieves pain and muscle tension</a:t>
          </a:r>
        </a:p>
        <a:p>
          <a:pPr marL="114300" lvl="1" indent="-114300" algn="l" defTabSz="622300">
            <a:lnSpc>
              <a:spcPct val="90000"/>
            </a:lnSpc>
            <a:spcBef>
              <a:spcPct val="0"/>
            </a:spcBef>
            <a:spcAft>
              <a:spcPct val="20000"/>
            </a:spcAft>
            <a:buChar char="••"/>
          </a:pPr>
          <a:r>
            <a:rPr lang="en-US" sz="1400" kern="1200" dirty="0" smtClean="0"/>
            <a:t>Improves circulation, raises body temperature, </a:t>
          </a:r>
        </a:p>
        <a:p>
          <a:pPr marL="114300" lvl="1" indent="-114300" algn="l" defTabSz="622300">
            <a:lnSpc>
              <a:spcPct val="90000"/>
            </a:lnSpc>
            <a:spcBef>
              <a:spcPct val="0"/>
            </a:spcBef>
            <a:spcAft>
              <a:spcPct val="20000"/>
            </a:spcAft>
            <a:buChar char="••"/>
          </a:pPr>
          <a:r>
            <a:rPr lang="en-US" sz="1400" kern="1200" dirty="0" smtClean="0"/>
            <a:t>Cleanses mouth, kills worms</a:t>
          </a:r>
        </a:p>
        <a:p>
          <a:pPr marL="114300" lvl="1" indent="-114300" algn="l" defTabSz="622300">
            <a:lnSpc>
              <a:spcPct val="90000"/>
            </a:lnSpc>
            <a:spcBef>
              <a:spcPct val="0"/>
            </a:spcBef>
            <a:spcAft>
              <a:spcPct val="20000"/>
            </a:spcAft>
            <a:buChar char="••"/>
          </a:pPr>
          <a:r>
            <a:rPr lang="en-US" sz="1400" kern="1200" dirty="0" smtClean="0"/>
            <a:t>Promotes sweating, dries wounds, reduces excess fluids from the body</a:t>
          </a:r>
        </a:p>
        <a:p>
          <a:pPr marL="114300" lvl="1" indent="-114300" algn="l" defTabSz="622300">
            <a:lnSpc>
              <a:spcPct val="90000"/>
            </a:lnSpc>
            <a:spcBef>
              <a:spcPct val="0"/>
            </a:spcBef>
            <a:spcAft>
              <a:spcPct val="20000"/>
            </a:spcAft>
            <a:buChar char="••"/>
          </a:pPr>
          <a:r>
            <a:rPr lang="en-US" sz="1400" kern="1200" dirty="0" smtClean="0"/>
            <a:t>Excess: produces thirst, fainting, weakness of the body and semen, severe emaciation, burning sensations</a:t>
          </a:r>
        </a:p>
      </dsp:txBody>
      <dsp:txXfrm>
        <a:off x="0" y="602416"/>
        <a:ext cx="5663047" cy="1639440"/>
      </dsp:txXfrm>
    </dsp:sp>
    <dsp:sp modelId="{4301492A-D93C-4FE7-AF6A-A4553CB7DDCB}">
      <dsp:nvSpPr>
        <dsp:cNvPr id="0" name=""/>
        <dsp:cNvSpPr/>
      </dsp:nvSpPr>
      <dsp:spPr>
        <a:xfrm>
          <a:off x="0" y="2241856"/>
          <a:ext cx="56630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Astringent	(Air + Earth)		V-  KP+</a:t>
          </a:r>
          <a:endParaRPr lang="en-US" sz="1800" kern="1200" dirty="0"/>
        </a:p>
      </dsp:txBody>
      <dsp:txXfrm>
        <a:off x="21075" y="2262931"/>
        <a:ext cx="5620897" cy="389580"/>
      </dsp:txXfrm>
    </dsp:sp>
    <dsp:sp modelId="{F21B2DBF-3DE4-4D7D-9030-9CBCB93AB916}">
      <dsp:nvSpPr>
        <dsp:cNvPr id="0" name=""/>
        <dsp:cNvSpPr/>
      </dsp:nvSpPr>
      <dsp:spPr>
        <a:xfrm>
          <a:off x="0" y="2673586"/>
          <a:ext cx="5663047"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80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Constricts blood vessels, stops bleeding and flow</a:t>
          </a:r>
          <a:endParaRPr lang="en-US" sz="1400" kern="1200" dirty="0"/>
        </a:p>
        <a:p>
          <a:pPr marL="114300" lvl="1" indent="-114300" algn="l" defTabSz="622300">
            <a:lnSpc>
              <a:spcPct val="90000"/>
            </a:lnSpc>
            <a:spcBef>
              <a:spcPct val="0"/>
            </a:spcBef>
            <a:spcAft>
              <a:spcPct val="20000"/>
            </a:spcAft>
            <a:buChar char="••"/>
          </a:pPr>
          <a:r>
            <a:rPr lang="en-US" sz="1400" kern="1200" dirty="0" smtClean="0"/>
            <a:t>Promotes healing</a:t>
          </a:r>
          <a:endParaRPr lang="en-US" sz="1400" kern="1200" dirty="0"/>
        </a:p>
        <a:p>
          <a:pPr marL="114300" lvl="1" indent="-114300" algn="l" defTabSz="622300">
            <a:lnSpc>
              <a:spcPct val="90000"/>
            </a:lnSpc>
            <a:spcBef>
              <a:spcPct val="0"/>
            </a:spcBef>
            <a:spcAft>
              <a:spcPct val="20000"/>
            </a:spcAft>
            <a:buChar char="••"/>
          </a:pPr>
          <a:r>
            <a:rPr lang="en-US" sz="1400" kern="1200" dirty="0" smtClean="0"/>
            <a:t>Improves skin texture</a:t>
          </a:r>
          <a:endParaRPr lang="en-US" sz="1400" kern="1200" dirty="0"/>
        </a:p>
        <a:p>
          <a:pPr marL="114300" lvl="1" indent="-114300" algn="l" defTabSz="622300">
            <a:lnSpc>
              <a:spcPct val="90000"/>
            </a:lnSpc>
            <a:spcBef>
              <a:spcPct val="0"/>
            </a:spcBef>
            <a:spcAft>
              <a:spcPct val="20000"/>
            </a:spcAft>
            <a:buChar char="••"/>
          </a:pPr>
          <a:r>
            <a:rPr lang="en-US" sz="1400" kern="1200" dirty="0" smtClean="0"/>
            <a:t>Constipating, drying</a:t>
          </a:r>
          <a:endParaRPr lang="en-US" sz="1400" kern="1200" dirty="0"/>
        </a:p>
        <a:p>
          <a:pPr marL="114300" lvl="1" indent="-114300" algn="l" defTabSz="622300">
            <a:lnSpc>
              <a:spcPct val="90000"/>
            </a:lnSpc>
            <a:spcBef>
              <a:spcPct val="0"/>
            </a:spcBef>
            <a:spcAft>
              <a:spcPct val="20000"/>
            </a:spcAft>
            <a:buChar char="••"/>
          </a:pPr>
          <a:r>
            <a:rPr lang="en-US" sz="1400" kern="1200" dirty="0" smtClean="0"/>
            <a:t>Excess: causes obstruction of tissue pores, stroke, convulsions, withholds gas, feces and urine</a:t>
          </a:r>
          <a:endParaRPr lang="en-US" sz="1400" kern="1200" dirty="0"/>
        </a:p>
      </dsp:txBody>
      <dsp:txXfrm>
        <a:off x="0" y="2673586"/>
        <a:ext cx="5663047" cy="1415880"/>
      </dsp:txXfrm>
    </dsp:sp>
    <dsp:sp modelId="{371FCAC7-A4F3-4867-A7EF-32A3E5E9B0F8}">
      <dsp:nvSpPr>
        <dsp:cNvPr id="0" name=""/>
        <dsp:cNvSpPr/>
      </dsp:nvSpPr>
      <dsp:spPr>
        <a:xfrm>
          <a:off x="0" y="4089467"/>
          <a:ext cx="5663047" cy="4317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  Bitter		(Air + Space)		PK-  V+</a:t>
          </a:r>
          <a:endParaRPr lang="en-US" sz="1800" kern="1200" dirty="0"/>
        </a:p>
      </dsp:txBody>
      <dsp:txXfrm>
        <a:off x="21075" y="4110542"/>
        <a:ext cx="5620897" cy="389580"/>
      </dsp:txXfrm>
    </dsp:sp>
    <dsp:sp modelId="{0535164C-3D24-403C-84F8-01C8CA8DBBC4}">
      <dsp:nvSpPr>
        <dsp:cNvPr id="0" name=""/>
        <dsp:cNvSpPr/>
      </dsp:nvSpPr>
      <dsp:spPr>
        <a:xfrm>
          <a:off x="0" y="4521197"/>
          <a:ext cx="5663047" cy="193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802"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dirty="0" smtClean="0"/>
            <a:t>Helps anorexia, kindles hunger</a:t>
          </a:r>
          <a:endParaRPr lang="en-US" sz="1400" kern="1200" dirty="0"/>
        </a:p>
        <a:p>
          <a:pPr marL="114300" lvl="1" indent="-114300" algn="l" defTabSz="622300">
            <a:lnSpc>
              <a:spcPct val="90000"/>
            </a:lnSpc>
            <a:spcBef>
              <a:spcPct val="0"/>
            </a:spcBef>
            <a:spcAft>
              <a:spcPct val="20000"/>
            </a:spcAft>
            <a:buChar char="••"/>
          </a:pPr>
          <a:r>
            <a:rPr lang="en-US" sz="1400" kern="1200" dirty="0" smtClean="0"/>
            <a:t>Purifies blood, detoxifies body</a:t>
          </a:r>
          <a:endParaRPr lang="en-US" sz="1400" kern="1200" dirty="0"/>
        </a:p>
        <a:p>
          <a:pPr marL="114300" lvl="1" indent="-114300" algn="l" defTabSz="622300">
            <a:lnSpc>
              <a:spcPct val="90000"/>
            </a:lnSpc>
            <a:spcBef>
              <a:spcPct val="0"/>
            </a:spcBef>
            <a:spcAft>
              <a:spcPct val="20000"/>
            </a:spcAft>
            <a:buChar char="••"/>
          </a:pPr>
          <a:r>
            <a:rPr lang="en-US" sz="1400" kern="1200" dirty="0" smtClean="0"/>
            <a:t>Absorbs excess fat, oiliness, fluids</a:t>
          </a:r>
          <a:endParaRPr lang="en-US" sz="1400" kern="1200" dirty="0"/>
        </a:p>
        <a:p>
          <a:pPr marL="114300" lvl="1" indent="-114300" algn="l" defTabSz="622300">
            <a:lnSpc>
              <a:spcPct val="90000"/>
            </a:lnSpc>
            <a:spcBef>
              <a:spcPct val="0"/>
            </a:spcBef>
            <a:spcAft>
              <a:spcPct val="20000"/>
            </a:spcAft>
            <a:buChar char="••"/>
          </a:pPr>
          <a:r>
            <a:rPr lang="en-US" sz="1400" kern="1200" dirty="0" smtClean="0"/>
            <a:t>Opens up channels and purifies breast milk</a:t>
          </a:r>
          <a:endParaRPr lang="en-US" sz="1400" kern="1200" dirty="0"/>
        </a:p>
        <a:p>
          <a:pPr marL="114300" lvl="1" indent="-114300" algn="l" defTabSz="622300">
            <a:lnSpc>
              <a:spcPct val="90000"/>
            </a:lnSpc>
            <a:spcBef>
              <a:spcPct val="0"/>
            </a:spcBef>
            <a:spcAft>
              <a:spcPct val="20000"/>
            </a:spcAft>
            <a:buChar char="••"/>
          </a:pPr>
          <a:r>
            <a:rPr lang="en-US" sz="1400" kern="1200" dirty="0" smtClean="0"/>
            <a:t>Reduces body temperature and increases intelligence</a:t>
          </a:r>
          <a:endParaRPr lang="en-US" sz="1400" kern="1200" dirty="0"/>
        </a:p>
        <a:p>
          <a:pPr marL="114300" lvl="1" indent="-114300" algn="l" defTabSz="622300">
            <a:lnSpc>
              <a:spcPct val="90000"/>
            </a:lnSpc>
            <a:spcBef>
              <a:spcPct val="0"/>
            </a:spcBef>
            <a:spcAft>
              <a:spcPct val="20000"/>
            </a:spcAft>
            <a:buChar char="••"/>
          </a:pPr>
          <a:r>
            <a:rPr lang="en-US" sz="1400" kern="1200" dirty="0" smtClean="0"/>
            <a:t>Liver tonic</a:t>
          </a:r>
          <a:endParaRPr lang="en-US" sz="1400" kern="1200" dirty="0"/>
        </a:p>
        <a:p>
          <a:pPr marL="114300" lvl="1" indent="-114300" algn="l" defTabSz="622300">
            <a:lnSpc>
              <a:spcPct val="90000"/>
            </a:lnSpc>
            <a:spcBef>
              <a:spcPct val="0"/>
            </a:spcBef>
            <a:spcAft>
              <a:spcPct val="20000"/>
            </a:spcAft>
            <a:buChar char="••"/>
          </a:pPr>
          <a:r>
            <a:rPr lang="en-US" sz="1400" kern="1200" dirty="0" smtClean="0"/>
            <a:t>Excess: constipation, distension, causes vata diseases, depletes tissues</a:t>
          </a:r>
        </a:p>
        <a:p>
          <a:pPr marL="114300" lvl="1" indent="-114300" algn="l" defTabSz="622300">
            <a:lnSpc>
              <a:spcPct val="90000"/>
            </a:lnSpc>
            <a:spcBef>
              <a:spcPct val="0"/>
            </a:spcBef>
            <a:spcAft>
              <a:spcPct val="20000"/>
            </a:spcAft>
            <a:buChar char="••"/>
          </a:pPr>
          <a:endParaRPr lang="en-US" sz="1400" kern="1200" dirty="0"/>
        </a:p>
      </dsp:txBody>
      <dsp:txXfrm>
        <a:off x="0" y="4521197"/>
        <a:ext cx="5663047" cy="193752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8CF9-736D-4027-A3FB-730AED79C25D}">
      <dsp:nvSpPr>
        <dsp:cNvPr id="0" name=""/>
        <dsp:cNvSpPr/>
      </dsp:nvSpPr>
      <dsp:spPr>
        <a:xfrm>
          <a:off x="0" y="39498"/>
          <a:ext cx="11374170"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a:t>
          </a:r>
          <a:r>
            <a:rPr lang="en-US" sz="1400" u="sng" kern="1200" dirty="0" smtClean="0"/>
            <a:t>               </a:t>
          </a:r>
          <a:endParaRPr lang="en-US" sz="1400" kern="1200" dirty="0" smtClean="0"/>
        </a:p>
        <a:p>
          <a:pPr lvl="0" algn="l" defTabSz="622300">
            <a:lnSpc>
              <a:spcPct val="90000"/>
            </a:lnSpc>
            <a:spcBef>
              <a:spcPct val="0"/>
            </a:spcBef>
            <a:spcAft>
              <a:spcPct val="35000"/>
            </a:spcAft>
          </a:pPr>
          <a:r>
            <a:rPr lang="en-US" sz="1600" b="1" kern="1200" dirty="0" smtClean="0"/>
            <a:t>VKP=  P↓	 	  bitter, astringent, pungent, sweet	            cooling	           	sweet</a:t>
          </a:r>
        </a:p>
        <a:p>
          <a:pPr lvl="0" algn="l" defTabSz="622300">
            <a:lnSpc>
              <a:spcPct val="90000"/>
            </a:lnSpc>
            <a:spcBef>
              <a:spcPct val="0"/>
            </a:spcBef>
            <a:spcAft>
              <a:spcPct val="35000"/>
            </a:spcAft>
          </a:pPr>
          <a:r>
            <a:rPr lang="en-US" sz="1400" b="1" i="1" kern="1200" dirty="0" smtClean="0"/>
            <a:t>Guna</a:t>
          </a:r>
          <a:r>
            <a:rPr lang="en-US" sz="1400" i="1" kern="1200" dirty="0" smtClean="0"/>
            <a:t> (qualities):</a:t>
          </a:r>
          <a:r>
            <a:rPr lang="en-US" sz="1400" kern="1200" dirty="0" smtClean="0"/>
            <a:t> heavy, unctuous (slimy), turbid (cloudy)</a:t>
          </a:r>
        </a:p>
        <a:p>
          <a:pPr lvl="0" algn="l" defTabSz="622300">
            <a:lnSpc>
              <a:spcPct val="90000"/>
            </a:lnSpc>
            <a:spcBef>
              <a:spcPct val="0"/>
            </a:spcBef>
            <a:spcAft>
              <a:spcPct val="35000"/>
            </a:spcAft>
          </a:pPr>
          <a:r>
            <a:rPr lang="en-US" sz="1400" b="1" i="1" kern="1200" dirty="0" smtClean="0"/>
            <a:t>Actions</a:t>
          </a:r>
          <a:r>
            <a:rPr lang="en-US" sz="1400" i="1" kern="1200" dirty="0" smtClean="0"/>
            <a:t>:</a:t>
          </a:r>
          <a:r>
            <a:rPr lang="en-US" sz="1400" kern="1200" dirty="0" smtClean="0"/>
            <a:t> bitter tonic (especially liver and spleen), rejuvenative, alterative (cleanse and purify blood), purgative, antiviral, antitumor, immune enhancing, anti-inflammatory</a:t>
          </a:r>
        </a:p>
        <a:p>
          <a:pPr marL="114300" lvl="1" indent="0" algn="l" defTabSz="622300">
            <a:lnSpc>
              <a:spcPct val="90000"/>
            </a:lnSpc>
            <a:spcBef>
              <a:spcPct val="0"/>
            </a:spcBef>
            <a:spcAft>
              <a:spcPct val="15000"/>
            </a:spcAft>
            <a:buChar char="••"/>
          </a:pPr>
          <a:r>
            <a:rPr lang="en-US" sz="1400" kern="1200" dirty="0" smtClean="0"/>
            <a:t>Builds digestive fire (deepana) and burns ama (panchana), Laxative effect – irritates large intestine</a:t>
          </a:r>
          <a:endParaRPr lang="en-US" sz="1400" kern="1200" dirty="0"/>
        </a:p>
        <a:p>
          <a:pPr marL="114300" lvl="1" indent="0" algn="l" defTabSz="622300">
            <a:lnSpc>
              <a:spcPct val="90000"/>
            </a:lnSpc>
            <a:spcBef>
              <a:spcPct val="0"/>
            </a:spcBef>
            <a:spcAft>
              <a:spcPct val="15000"/>
            </a:spcAft>
            <a:buChar char="••"/>
          </a:pPr>
          <a:r>
            <a:rPr lang="en-US" sz="1400" kern="1200" dirty="0" smtClean="0"/>
            <a:t>Tonic for female reproductive system (especially excess bleeding and clots), can be useful for amenorrhea, dysmenorrhea, menopause, inflammatory vaginal conditions</a:t>
          </a:r>
          <a:endParaRPr lang="en-US" sz="1400" kern="1200" dirty="0"/>
        </a:p>
        <a:p>
          <a:pPr marL="114300" lvl="1" indent="0" algn="l" defTabSz="622300">
            <a:lnSpc>
              <a:spcPct val="90000"/>
            </a:lnSpc>
            <a:spcBef>
              <a:spcPct val="0"/>
            </a:spcBef>
            <a:spcAft>
              <a:spcPct val="15000"/>
            </a:spcAft>
            <a:buChar char="••"/>
          </a:pPr>
          <a:r>
            <a:rPr lang="en-US" sz="1400" kern="1200" dirty="0" smtClean="0"/>
            <a:t>Helpful in anemia, swollen glands, fever, reduces inflammation of liver and spleen</a:t>
          </a:r>
          <a:endParaRPr lang="en-US" sz="1400" kern="1200" dirty="0"/>
        </a:p>
        <a:p>
          <a:pPr marL="114300" lvl="1" indent="0" algn="l" defTabSz="622300">
            <a:lnSpc>
              <a:spcPct val="90000"/>
            </a:lnSpc>
            <a:spcBef>
              <a:spcPct val="0"/>
            </a:spcBef>
            <a:spcAft>
              <a:spcPct val="15000"/>
            </a:spcAft>
            <a:buChar char="••"/>
          </a:pPr>
          <a:r>
            <a:rPr lang="en-US" sz="1400" kern="1200" dirty="0" smtClean="0"/>
            <a:t>Beneficial for skin: ulcers, eczema, mouth ulcers, acne.  Wound healing: burns, scars, wounds, stretch marks</a:t>
          </a:r>
          <a:endParaRPr lang="en-US" sz="1400" kern="1200" dirty="0"/>
        </a:p>
        <a:p>
          <a:pPr marL="114300" lvl="1" indent="0" algn="l" defTabSz="622300">
            <a:lnSpc>
              <a:spcPct val="90000"/>
            </a:lnSpc>
            <a:spcBef>
              <a:spcPct val="0"/>
            </a:spcBef>
            <a:spcAft>
              <a:spcPct val="15000"/>
            </a:spcAft>
            <a:buChar char="••"/>
          </a:pPr>
          <a:r>
            <a:rPr lang="en-US" sz="1400" kern="1200" dirty="0" smtClean="0"/>
            <a:t>Juice can be used in loss of appetite, abdominal colic and worm infestations</a:t>
          </a:r>
          <a:endParaRPr lang="en-US" sz="1400" kern="1200" dirty="0"/>
        </a:p>
        <a:p>
          <a:pPr marL="114300" lvl="1" indent="0" algn="l" defTabSz="622300">
            <a:lnSpc>
              <a:spcPct val="90000"/>
            </a:lnSpc>
            <a:spcBef>
              <a:spcPct val="0"/>
            </a:spcBef>
            <a:spcAft>
              <a:spcPct val="15000"/>
            </a:spcAft>
            <a:buChar char="••"/>
          </a:pPr>
          <a:r>
            <a:rPr lang="en-US" sz="1400" b="1" kern="1200" dirty="0" smtClean="0"/>
            <a:t>Precaution</a:t>
          </a:r>
          <a:r>
            <a:rPr lang="en-US" sz="1400" kern="1200" dirty="0" smtClean="0"/>
            <a:t>: pregnancy</a:t>
          </a:r>
          <a:endParaRPr lang="en-US" sz="1400" kern="1200" dirty="0"/>
        </a:p>
      </dsp:txBody>
      <dsp:txXfrm>
        <a:off x="2587953" y="39498"/>
        <a:ext cx="8786217" cy="3144812"/>
      </dsp:txXfrm>
    </dsp:sp>
    <dsp:sp modelId="{44D33A02-DF3A-452A-8AB5-7F782D4038DF}">
      <dsp:nvSpPr>
        <dsp:cNvPr id="0" name=""/>
        <dsp:cNvSpPr/>
      </dsp:nvSpPr>
      <dsp:spPr>
        <a:xfrm>
          <a:off x="139870" y="801964"/>
          <a:ext cx="2321442" cy="221850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8000" b="-18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EB9D1-E714-40AF-80EE-DA811E4500EF}">
      <dsp:nvSpPr>
        <dsp:cNvPr id="0" name=""/>
        <dsp:cNvSpPr/>
      </dsp:nvSpPr>
      <dsp:spPr>
        <a:xfrm>
          <a:off x="0" y="3460905"/>
          <a:ext cx="11423635"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a:t>
          </a:r>
          <a:endParaRPr lang="en-US" sz="1400" kern="1200" dirty="0" smtClean="0"/>
        </a:p>
        <a:p>
          <a:pPr lvl="0" algn="l" defTabSz="622300">
            <a:lnSpc>
              <a:spcPct val="90000"/>
            </a:lnSpc>
            <a:spcBef>
              <a:spcPct val="0"/>
            </a:spcBef>
            <a:spcAft>
              <a:spcPct val="35000"/>
            </a:spcAft>
          </a:pPr>
          <a:r>
            <a:rPr lang="en-US" sz="1600" b="1" kern="1200" dirty="0" smtClean="0"/>
            <a:t>VK↓P</a:t>
          </a:r>
          <a:r>
            <a:rPr lang="en-US" sz="1600" b="1" kern="1200" dirty="0" smtClean="0"/>
            <a:t>↑</a:t>
          </a:r>
          <a:r>
            <a:rPr lang="en-US" sz="1600" b="1" kern="1200" dirty="0" smtClean="0"/>
            <a:t> 	        		sweet, bitter, astringent		heating		sweet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light, moist, unctuous (slimy)</a:t>
          </a:r>
        </a:p>
        <a:p>
          <a:pPr lvl="0" algn="l" defTabSz="622300">
            <a:lnSpc>
              <a:spcPct val="90000"/>
            </a:lnSpc>
            <a:spcBef>
              <a:spcPct val="0"/>
            </a:spcBef>
            <a:spcAft>
              <a:spcPct val="35000"/>
            </a:spcAft>
          </a:pPr>
          <a:r>
            <a:rPr lang="en-US" sz="1400" b="1" i="1" kern="1200" dirty="0" smtClean="0"/>
            <a:t>Actions</a:t>
          </a:r>
          <a:r>
            <a:rPr lang="en-US" sz="1400" kern="1200" dirty="0" smtClean="0"/>
            <a:t>: tonic, rejuvenative, aphrodisiac, nervine, sedative, astringent, analgesic, antiaging</a:t>
          </a:r>
        </a:p>
        <a:p>
          <a:pPr marL="114300" lvl="1" indent="-114300" algn="l" defTabSz="622300">
            <a:lnSpc>
              <a:spcPct val="90000"/>
            </a:lnSpc>
            <a:spcBef>
              <a:spcPct val="0"/>
            </a:spcBef>
            <a:spcAft>
              <a:spcPct val="15000"/>
            </a:spcAft>
            <a:buChar char="••"/>
          </a:pPr>
          <a:r>
            <a:rPr lang="en-US" sz="1400" kern="1200" dirty="0" smtClean="0"/>
            <a:t>Increases sexual potency – helpful in infertility, increases sperm production, increases ojas, immunity, well-being</a:t>
          </a:r>
          <a:endParaRPr lang="en-US" sz="1400" kern="1200" dirty="0"/>
        </a:p>
        <a:p>
          <a:pPr marL="114300" lvl="1" indent="-114300" algn="l" defTabSz="622300">
            <a:lnSpc>
              <a:spcPct val="90000"/>
            </a:lnSpc>
            <a:spcBef>
              <a:spcPct val="0"/>
            </a:spcBef>
            <a:spcAft>
              <a:spcPct val="15000"/>
            </a:spcAft>
            <a:buChar char="••"/>
          </a:pPr>
          <a:r>
            <a:rPr lang="en-US" sz="1400" kern="1200" dirty="0" smtClean="0"/>
            <a:t>Used during stress, anxiety, nerve pain, muscle pain, promotes sleep, strengthens muscle tone, anti-inflammatory</a:t>
          </a:r>
          <a:endParaRPr lang="en-US" sz="1400" kern="1200" dirty="0"/>
        </a:p>
        <a:p>
          <a:pPr marL="114300" lvl="1" indent="-114300" algn="l" defTabSz="622300">
            <a:lnSpc>
              <a:spcPct val="90000"/>
            </a:lnSpc>
            <a:spcBef>
              <a:spcPct val="0"/>
            </a:spcBef>
            <a:spcAft>
              <a:spcPct val="15000"/>
            </a:spcAft>
            <a:buChar char="••"/>
          </a:pPr>
          <a:r>
            <a:rPr lang="en-US" sz="1400" kern="1200" dirty="0" smtClean="0"/>
            <a:t>Rejuvenates the nervous system, clams and strengthens the nerves, promotes intelligence, helps with memory loss</a:t>
          </a:r>
          <a:endParaRPr lang="en-US" sz="1400" kern="1200" dirty="0"/>
        </a:p>
        <a:p>
          <a:pPr marL="114300" lvl="1" indent="-114300" algn="l" defTabSz="622300">
            <a:lnSpc>
              <a:spcPct val="90000"/>
            </a:lnSpc>
            <a:spcBef>
              <a:spcPct val="0"/>
            </a:spcBef>
            <a:spcAft>
              <a:spcPct val="15000"/>
            </a:spcAft>
            <a:buChar char="••"/>
          </a:pPr>
          <a:r>
            <a:rPr lang="en-US" sz="1400" kern="1200" dirty="0" smtClean="0"/>
            <a:t>Increase strength – good for old age, emancipation, over work, tissue deficiency, prevents wasting diseases</a:t>
          </a:r>
          <a:endParaRPr lang="en-US" sz="1400" kern="1200" dirty="0"/>
        </a:p>
        <a:p>
          <a:pPr marL="114300" lvl="1" indent="-114300" algn="l" defTabSz="622300">
            <a:lnSpc>
              <a:spcPct val="90000"/>
            </a:lnSpc>
            <a:spcBef>
              <a:spcPct val="0"/>
            </a:spcBef>
            <a:spcAft>
              <a:spcPct val="15000"/>
            </a:spcAft>
            <a:buChar char="••"/>
          </a:pPr>
          <a:r>
            <a:rPr lang="en-US" sz="1400" kern="1200" dirty="0" smtClean="0"/>
            <a:t>Benefits breathing: asthma, cough and allergic conditions stemming from low immunity</a:t>
          </a:r>
          <a:endParaRPr lang="en-US" sz="1400" kern="1200" dirty="0"/>
        </a:p>
        <a:p>
          <a:pPr marL="114300" lvl="1" indent="-114300" algn="l" defTabSz="622300">
            <a:lnSpc>
              <a:spcPct val="90000"/>
            </a:lnSpc>
            <a:spcBef>
              <a:spcPct val="0"/>
            </a:spcBef>
            <a:spcAft>
              <a:spcPct val="15000"/>
            </a:spcAft>
            <a:buChar char="••"/>
          </a:pPr>
          <a:r>
            <a:rPr lang="en-US" sz="1400" b="1" kern="1200" dirty="0" smtClean="0"/>
            <a:t>Precaution:</a:t>
          </a:r>
          <a:r>
            <a:rPr lang="en-US" sz="1400" b="0" kern="1200" dirty="0" smtClean="0"/>
            <a:t> high ama, sever congestion, low digestive fire</a:t>
          </a:r>
          <a:endParaRPr lang="en-US" sz="1400" b="1" kern="1200" dirty="0"/>
        </a:p>
        <a:p>
          <a:pPr marL="114300" lvl="1" indent="-114300" algn="l" defTabSz="622300">
            <a:lnSpc>
              <a:spcPct val="90000"/>
            </a:lnSpc>
            <a:spcBef>
              <a:spcPct val="0"/>
            </a:spcBef>
            <a:spcAft>
              <a:spcPct val="15000"/>
            </a:spcAft>
            <a:buChar char="••"/>
          </a:pPr>
          <a:r>
            <a:rPr lang="en-US" sz="1400" b="1" kern="1200" dirty="0" smtClean="0"/>
            <a:t>Preparation</a:t>
          </a:r>
          <a:r>
            <a:rPr lang="en-US" sz="1400" b="0" kern="1200" dirty="0" smtClean="0"/>
            <a:t>: decoction, mild decoction, powder (250 mg – 1 gm), medicated ghee, medicated oil (decoctions are easier to digest than straight powdered herb)</a:t>
          </a:r>
          <a:endParaRPr lang="en-US" sz="1400" b="0" kern="1200" dirty="0"/>
        </a:p>
      </dsp:txBody>
      <dsp:txXfrm>
        <a:off x="2599208" y="3460905"/>
        <a:ext cx="8824426" cy="3144812"/>
      </dsp:txXfrm>
    </dsp:sp>
    <dsp:sp modelId="{C7D62BF0-5BAC-4731-922C-96EBFBE321BE}">
      <dsp:nvSpPr>
        <dsp:cNvPr id="0" name=""/>
        <dsp:cNvSpPr/>
      </dsp:nvSpPr>
      <dsp:spPr>
        <a:xfrm>
          <a:off x="169286" y="4353690"/>
          <a:ext cx="2328182" cy="214810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000" b="-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8CF9-736D-4027-A3FB-730AED79C25D}">
      <dsp:nvSpPr>
        <dsp:cNvPr id="0" name=""/>
        <dsp:cNvSpPr/>
      </dsp:nvSpPr>
      <dsp:spPr>
        <a:xfrm>
          <a:off x="0" y="39498"/>
          <a:ext cx="11374170"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  </a:t>
          </a:r>
          <a:r>
            <a:rPr lang="en-US" sz="1400" u="sng" kern="1200" dirty="0" smtClean="0"/>
            <a:t>                </a:t>
          </a:r>
          <a:endParaRPr lang="en-US" sz="1400" kern="1200" dirty="0" smtClean="0"/>
        </a:p>
        <a:p>
          <a:pPr lvl="0" algn="l" defTabSz="622300">
            <a:lnSpc>
              <a:spcPct val="90000"/>
            </a:lnSpc>
            <a:spcBef>
              <a:spcPct val="0"/>
            </a:spcBef>
            <a:spcAft>
              <a:spcPct val="35000"/>
            </a:spcAft>
          </a:pPr>
          <a:r>
            <a:rPr lang="en-US" sz="1600" b="1" kern="1200" dirty="0" smtClean="0"/>
            <a:t>VK↓P↑				bitter				cooling		pungent</a:t>
          </a:r>
          <a:endParaRPr lang="en-US" sz="1600" i="1" kern="1200" dirty="0" smtClean="0"/>
        </a:p>
        <a:p>
          <a:pPr lvl="0" algn="l" defTabSz="622300">
            <a:lnSpc>
              <a:spcPct val="90000"/>
            </a:lnSpc>
            <a:spcBef>
              <a:spcPct val="0"/>
            </a:spcBef>
            <a:spcAft>
              <a:spcPct val="35000"/>
            </a:spcAft>
          </a:pPr>
          <a:r>
            <a:rPr lang="en-US" sz="1400" b="1" i="1" kern="1200" dirty="0" smtClean="0"/>
            <a:t>Guna</a:t>
          </a:r>
          <a:r>
            <a:rPr lang="en-US" sz="1400" i="1" kern="1200" dirty="0" smtClean="0"/>
            <a:t> (qualities):</a:t>
          </a:r>
          <a:r>
            <a:rPr lang="en-US" sz="1400" kern="1200" dirty="0" smtClean="0"/>
            <a:t> Unctuous (slimy), moist, heavy, penetrating, sharp and subtle (effects the subtle channels)</a:t>
          </a:r>
        </a:p>
        <a:p>
          <a:pPr lvl="0" algn="l" defTabSz="622300">
            <a:lnSpc>
              <a:spcPct val="90000"/>
            </a:lnSpc>
            <a:spcBef>
              <a:spcPct val="0"/>
            </a:spcBef>
            <a:spcAft>
              <a:spcPct val="35000"/>
            </a:spcAft>
          </a:pPr>
          <a:r>
            <a:rPr lang="en-US" sz="1400" b="1" i="1" kern="1200" dirty="0" smtClean="0"/>
            <a:t>Actions</a:t>
          </a:r>
          <a:r>
            <a:rPr lang="en-US" sz="1400" kern="1200" dirty="0" smtClean="0"/>
            <a:t>: strong Purgative (promoting evacuations by stool), laxative, anti-arthritic, antifungal, emollient (soothing, calming), oxytocic</a:t>
          </a:r>
        </a:p>
        <a:p>
          <a:pPr marL="114300" lvl="1" indent="-114300" algn="l" defTabSz="622300">
            <a:lnSpc>
              <a:spcPct val="90000"/>
            </a:lnSpc>
            <a:spcBef>
              <a:spcPct val="0"/>
            </a:spcBef>
            <a:spcAft>
              <a:spcPct val="15000"/>
            </a:spcAft>
            <a:buChar char="••"/>
          </a:pPr>
          <a:r>
            <a:rPr lang="en-US" sz="1400" kern="1200" dirty="0" smtClean="0"/>
            <a:t>Helps with mild to moderate constipation, helps redirect the flow of vata downward, lubricates the large intestine</a:t>
          </a:r>
          <a:endParaRPr lang="en-US" sz="1400" kern="1200" dirty="0"/>
        </a:p>
        <a:p>
          <a:pPr marL="114300" lvl="1" indent="-114300" algn="l" defTabSz="622300">
            <a:lnSpc>
              <a:spcPct val="90000"/>
            </a:lnSpc>
            <a:spcBef>
              <a:spcPct val="0"/>
            </a:spcBef>
            <a:spcAft>
              <a:spcPct val="15000"/>
            </a:spcAft>
            <a:buChar char="••"/>
          </a:pPr>
          <a:r>
            <a:rPr lang="en-US" sz="1400" kern="1200" dirty="0" smtClean="0"/>
            <a:t>Lumps – external application can help reduce palpable lumps – apply with hot fomentation over breast, liver, abdomen for cysts, inflammation, tumors or lumps.</a:t>
          </a:r>
          <a:endParaRPr lang="en-US" sz="1400" kern="1200" dirty="0"/>
        </a:p>
        <a:p>
          <a:pPr marL="114300" lvl="1" indent="-114300" algn="l" defTabSz="622300">
            <a:lnSpc>
              <a:spcPct val="90000"/>
            </a:lnSpc>
            <a:spcBef>
              <a:spcPct val="0"/>
            </a:spcBef>
            <a:spcAft>
              <a:spcPct val="15000"/>
            </a:spcAft>
            <a:buChar char="••"/>
          </a:pPr>
          <a:r>
            <a:rPr lang="en-US" sz="1400" kern="1200" dirty="0" smtClean="0"/>
            <a:t>Good for external application to skin in case of dryness, eczema, when put in eyes helps with: styes, conjunctivitis</a:t>
          </a:r>
          <a:endParaRPr lang="en-US" sz="1400" kern="1200" dirty="0"/>
        </a:p>
        <a:p>
          <a:pPr marL="114300" lvl="1" indent="-114300" algn="l" defTabSz="622300">
            <a:lnSpc>
              <a:spcPct val="90000"/>
            </a:lnSpc>
            <a:spcBef>
              <a:spcPct val="0"/>
            </a:spcBef>
            <a:spcAft>
              <a:spcPct val="15000"/>
            </a:spcAft>
            <a:buChar char="••"/>
          </a:pPr>
          <a:r>
            <a:rPr lang="en-US" sz="1400" kern="1200" dirty="0" smtClean="0"/>
            <a:t>Used for virechana in panchakarma – promotes purgation without cramping</a:t>
          </a:r>
          <a:endParaRPr lang="en-US" sz="1400" kern="1200" dirty="0"/>
        </a:p>
        <a:p>
          <a:pPr marL="114300" lvl="1" indent="-114300" algn="l" defTabSz="622300">
            <a:lnSpc>
              <a:spcPct val="90000"/>
            </a:lnSpc>
            <a:spcBef>
              <a:spcPct val="0"/>
            </a:spcBef>
            <a:spcAft>
              <a:spcPct val="15000"/>
            </a:spcAft>
            <a:buChar char="••"/>
          </a:pPr>
          <a:r>
            <a:rPr lang="en-US" sz="1400" b="1" kern="1200" dirty="0" smtClean="0"/>
            <a:t>Precautions</a:t>
          </a:r>
          <a:r>
            <a:rPr lang="en-US" sz="1400" kern="1200" dirty="0" smtClean="0"/>
            <a:t>: during pregnancy, intestinal obstruction, infection of internal organs, not for kids under 12 years old.  Long term use can lead to dependency</a:t>
          </a:r>
          <a:endParaRPr lang="en-US" sz="1400" kern="1200" dirty="0"/>
        </a:p>
        <a:p>
          <a:pPr marL="114300" lvl="1" indent="-114300" algn="l" defTabSz="622300">
            <a:lnSpc>
              <a:spcPct val="90000"/>
            </a:lnSpc>
            <a:spcBef>
              <a:spcPct val="0"/>
            </a:spcBef>
            <a:spcAft>
              <a:spcPct val="15000"/>
            </a:spcAft>
            <a:buChar char="••"/>
          </a:pPr>
          <a:r>
            <a:rPr lang="en-US" sz="1400" b="1" kern="1200" dirty="0" smtClean="0"/>
            <a:t>Dosage</a:t>
          </a:r>
          <a:r>
            <a:rPr lang="en-US" sz="1400" kern="1200" dirty="0" smtClean="0"/>
            <a:t>:</a:t>
          </a:r>
          <a:r>
            <a:rPr lang="en-US" sz="1400" b="1" kern="1200" dirty="0" smtClean="0"/>
            <a:t> </a:t>
          </a:r>
          <a:r>
            <a:rPr lang="en-US" sz="1400" kern="1200" dirty="0" smtClean="0"/>
            <a:t>1 tsp – 2 TBSP – depends on how easy the bowels are to move – be careful – can be a powerful purgative!</a:t>
          </a:r>
          <a:endParaRPr lang="en-US" sz="1400" kern="1200" dirty="0"/>
        </a:p>
      </dsp:txBody>
      <dsp:txXfrm>
        <a:off x="2587953" y="39498"/>
        <a:ext cx="8786217" cy="3144812"/>
      </dsp:txXfrm>
    </dsp:sp>
    <dsp:sp modelId="{44D33A02-DF3A-452A-8AB5-7F782D4038DF}">
      <dsp:nvSpPr>
        <dsp:cNvPr id="0" name=""/>
        <dsp:cNvSpPr/>
      </dsp:nvSpPr>
      <dsp:spPr>
        <a:xfrm>
          <a:off x="139870" y="801964"/>
          <a:ext cx="2321442" cy="221850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4000" r="-2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EB9D1-E714-40AF-80EE-DA811E4500EF}">
      <dsp:nvSpPr>
        <dsp:cNvPr id="0" name=""/>
        <dsp:cNvSpPr/>
      </dsp:nvSpPr>
      <dsp:spPr>
        <a:xfrm>
          <a:off x="0" y="3460905"/>
          <a:ext cx="11423635"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 </a:t>
          </a:r>
          <a:r>
            <a:rPr lang="en-US" sz="1600" b="1" kern="1200" dirty="0" smtClean="0"/>
            <a:t>VP↓K☺    		astringent, bitter, sweet		cooling		sweet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light, flowing</a:t>
          </a:r>
        </a:p>
        <a:p>
          <a:pPr lvl="0" algn="l" defTabSz="622300">
            <a:lnSpc>
              <a:spcPct val="90000"/>
            </a:lnSpc>
            <a:spcBef>
              <a:spcPct val="0"/>
            </a:spcBef>
            <a:spcAft>
              <a:spcPct val="35000"/>
            </a:spcAft>
          </a:pPr>
          <a:r>
            <a:rPr lang="en-US" sz="1400" b="1" i="1" kern="1200" dirty="0" smtClean="0"/>
            <a:t>Actions</a:t>
          </a:r>
          <a:r>
            <a:rPr lang="en-US" sz="1400" kern="1200" dirty="0" smtClean="0"/>
            <a:t>: sedative, nervine, rejuvenative, alterative, diuretic, cardio tonic, antispasmodic, anti-inflammatory</a:t>
          </a:r>
        </a:p>
        <a:p>
          <a:pPr marL="114300" lvl="1" indent="-114300" algn="l" defTabSz="622300">
            <a:lnSpc>
              <a:spcPct val="90000"/>
            </a:lnSpc>
            <a:spcBef>
              <a:spcPct val="0"/>
            </a:spcBef>
            <a:spcAft>
              <a:spcPct val="15000"/>
            </a:spcAft>
            <a:buChar char="••"/>
          </a:pPr>
          <a:r>
            <a:rPr lang="en-US" sz="1400" kern="1200" dirty="0" smtClean="0"/>
            <a:t>Nervous disorders, aids in recovery from exhaustion and stress, deficient nerve tissue (majja dhatu) epilepsy</a:t>
          </a:r>
          <a:endParaRPr lang="en-US" sz="1400" kern="1200" dirty="0"/>
        </a:p>
        <a:p>
          <a:pPr marL="114300" lvl="1" indent="-114300" algn="l" defTabSz="622300">
            <a:lnSpc>
              <a:spcPct val="90000"/>
            </a:lnSpc>
            <a:spcBef>
              <a:spcPct val="0"/>
            </a:spcBef>
            <a:spcAft>
              <a:spcPct val="15000"/>
            </a:spcAft>
            <a:buChar char="••"/>
          </a:pPr>
          <a:r>
            <a:rPr lang="en-US" sz="1400" kern="1200" dirty="0" smtClean="0"/>
            <a:t>Mind tonic – helps revitalize nerve and brain cells, increases intelligence, memory, increases ability to learn, depression, drug addiction, gives strength to the mind, reduces dullness – calms and cools the mind, promotes sleep</a:t>
          </a:r>
          <a:endParaRPr lang="en-US" sz="1400" kern="1200" dirty="0"/>
        </a:p>
        <a:p>
          <a:pPr marL="114300" lvl="1" indent="-114300" algn="l" defTabSz="622300">
            <a:lnSpc>
              <a:spcPct val="90000"/>
            </a:lnSpc>
            <a:spcBef>
              <a:spcPct val="0"/>
            </a:spcBef>
            <a:spcAft>
              <a:spcPct val="15000"/>
            </a:spcAft>
            <a:buChar char="••"/>
          </a:pPr>
          <a:r>
            <a:rPr lang="en-US" sz="1400" kern="1200" dirty="0" smtClean="0"/>
            <a:t>Premature aging, hair loss, rasayana – strengthens all the dhatus (tissues) except for rakta (blood)</a:t>
          </a:r>
          <a:endParaRPr lang="en-US" sz="1400" kern="1200" dirty="0"/>
        </a:p>
        <a:p>
          <a:pPr marL="114300" lvl="1" indent="-114300" algn="l" defTabSz="622300">
            <a:lnSpc>
              <a:spcPct val="90000"/>
            </a:lnSpc>
            <a:spcBef>
              <a:spcPct val="0"/>
            </a:spcBef>
            <a:spcAft>
              <a:spcPct val="15000"/>
            </a:spcAft>
            <a:buChar char="••"/>
          </a:pPr>
          <a:r>
            <a:rPr lang="en-US" sz="1400" kern="1200" dirty="0" smtClean="0"/>
            <a:t>Chronic skin conditions (especially when related to stress) – Gotukola has a stronger effect on skin</a:t>
          </a:r>
          <a:endParaRPr lang="en-US" sz="1400" kern="1200" dirty="0"/>
        </a:p>
        <a:p>
          <a:pPr marL="114300" lvl="1" indent="-114300" algn="l" defTabSz="622300">
            <a:lnSpc>
              <a:spcPct val="90000"/>
            </a:lnSpc>
            <a:spcBef>
              <a:spcPct val="0"/>
            </a:spcBef>
            <a:spcAft>
              <a:spcPct val="15000"/>
            </a:spcAft>
            <a:buChar char="••"/>
          </a:pPr>
          <a:r>
            <a:rPr lang="en-US" sz="1400" kern="1200" dirty="0" smtClean="0"/>
            <a:t>Diuretic: reduces burning and pain while urinating</a:t>
          </a:r>
          <a:endParaRPr lang="en-US" sz="1400" kern="1200" dirty="0"/>
        </a:p>
        <a:p>
          <a:pPr marL="114300" lvl="1" indent="-114300" algn="l" defTabSz="622300">
            <a:lnSpc>
              <a:spcPct val="90000"/>
            </a:lnSpc>
            <a:spcBef>
              <a:spcPct val="0"/>
            </a:spcBef>
            <a:spcAft>
              <a:spcPct val="15000"/>
            </a:spcAft>
            <a:buChar char="••"/>
          </a:pPr>
          <a:r>
            <a:rPr lang="en-US" sz="1400" kern="1200" dirty="0" smtClean="0"/>
            <a:t>Helps with pain and inflammation</a:t>
          </a:r>
          <a:endParaRPr lang="en-US" sz="1400" kern="1200" dirty="0"/>
        </a:p>
        <a:p>
          <a:pPr marL="114300" lvl="1" indent="-114300" algn="l" defTabSz="622300">
            <a:lnSpc>
              <a:spcPct val="90000"/>
            </a:lnSpc>
            <a:spcBef>
              <a:spcPct val="0"/>
            </a:spcBef>
            <a:spcAft>
              <a:spcPct val="15000"/>
            </a:spcAft>
            <a:buChar char="••"/>
          </a:pPr>
          <a:r>
            <a:rPr lang="en-US" sz="1400" kern="1200" dirty="0" smtClean="0"/>
            <a:t>Brahmi is rare – Gotukola is often substituted (very similar properties)</a:t>
          </a:r>
          <a:endParaRPr lang="en-US" sz="1400" kern="1200" dirty="0"/>
        </a:p>
        <a:p>
          <a:pPr marL="114300" lvl="1" indent="-114300" algn="l" defTabSz="622300">
            <a:lnSpc>
              <a:spcPct val="90000"/>
            </a:lnSpc>
            <a:spcBef>
              <a:spcPct val="0"/>
            </a:spcBef>
            <a:spcAft>
              <a:spcPct val="15000"/>
            </a:spcAft>
            <a:buChar char="••"/>
          </a:pPr>
          <a:r>
            <a:rPr lang="en-US" sz="1400" kern="1200" dirty="0" smtClean="0"/>
            <a:t>Sattvic in nature – promotes a calm, spiritual outlook</a:t>
          </a:r>
          <a:endParaRPr lang="en-US" sz="1400" kern="1200" dirty="0"/>
        </a:p>
      </dsp:txBody>
      <dsp:txXfrm>
        <a:off x="2599208" y="3460905"/>
        <a:ext cx="8824426" cy="3144812"/>
      </dsp:txXfrm>
    </dsp:sp>
    <dsp:sp modelId="{C7D62BF0-5BAC-4731-922C-96EBFBE321BE}">
      <dsp:nvSpPr>
        <dsp:cNvPr id="0" name=""/>
        <dsp:cNvSpPr/>
      </dsp:nvSpPr>
      <dsp:spPr>
        <a:xfrm>
          <a:off x="169286" y="4353690"/>
          <a:ext cx="2328182" cy="21481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2000" r="-1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8CF9-736D-4027-A3FB-730AED79C25D}">
      <dsp:nvSpPr>
        <dsp:cNvPr id="0" name=""/>
        <dsp:cNvSpPr/>
      </dsp:nvSpPr>
      <dsp:spPr>
        <a:xfrm>
          <a:off x="0" y="39498"/>
          <a:ext cx="11374170"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(vipaka)    </a:t>
          </a:r>
          <a:r>
            <a:rPr lang="en-US" sz="1600" b="1" u="none" kern="1200" dirty="0" smtClean="0"/>
            <a:t>VPK</a:t>
          </a:r>
          <a:r>
            <a:rPr lang="en-US" sz="1600" b="0" kern="1200" dirty="0" smtClean="0"/>
            <a:t> </a:t>
          </a:r>
          <a:r>
            <a:rPr lang="en-US" sz="1600" b="1" kern="1200" dirty="0" smtClean="0"/>
            <a:t>↓   		astringent, bitter			heating		sweet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light, dry, soft</a:t>
          </a:r>
        </a:p>
        <a:p>
          <a:pPr lvl="0" algn="l" defTabSz="622300">
            <a:lnSpc>
              <a:spcPct val="90000"/>
            </a:lnSpc>
            <a:spcBef>
              <a:spcPct val="0"/>
            </a:spcBef>
            <a:spcAft>
              <a:spcPct val="35000"/>
            </a:spcAft>
          </a:pPr>
          <a:r>
            <a:rPr lang="en-US" sz="1400" b="1" i="1" kern="1200" dirty="0" smtClean="0"/>
            <a:t>Actions</a:t>
          </a:r>
          <a:r>
            <a:rPr lang="en-US" sz="1400" kern="1200" dirty="0" smtClean="0"/>
            <a:t>: </a:t>
          </a:r>
          <a:r>
            <a:rPr lang="en-US" sz="1400" kern="1200" dirty="0" smtClean="0"/>
            <a:t>deepana (increase appetite), ama pachana (burns toxins in all tissues), strengthening, rasayana, antiaging, antipyretic, immune tonic, anti-inflammatory, diuretic, </a:t>
          </a:r>
          <a:r>
            <a:rPr lang="en-US" sz="1400" kern="1200" dirty="0" smtClean="0"/>
            <a:t>nervine, anthelmintic (expels worms and internal parasites)</a:t>
          </a: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Useful in inflammatory skin conditions: urticarial, eczema, ringworm, psoriasis. Specific for burning sensations</a:t>
          </a:r>
          <a:endParaRPr lang="en-US" sz="1400" kern="1200" dirty="0"/>
        </a:p>
        <a:p>
          <a:pPr marL="114300" lvl="1" indent="-114300" algn="l" defTabSz="622300">
            <a:lnSpc>
              <a:spcPct val="90000"/>
            </a:lnSpc>
            <a:spcBef>
              <a:spcPct val="0"/>
            </a:spcBef>
            <a:spcAft>
              <a:spcPct val="15000"/>
            </a:spcAft>
            <a:buChar char="••"/>
          </a:pPr>
          <a:r>
            <a:rPr lang="en-US" sz="1400" kern="1200" dirty="0" smtClean="0"/>
            <a:t>all autoimmune disease causing inflammation, boost immunity</a:t>
          </a:r>
          <a:endParaRPr lang="en-US" sz="1400" kern="1200" dirty="0"/>
        </a:p>
        <a:p>
          <a:pPr marL="114300" lvl="1" indent="-114300" algn="l" defTabSz="622300">
            <a:lnSpc>
              <a:spcPct val="90000"/>
            </a:lnSpc>
            <a:spcBef>
              <a:spcPct val="0"/>
            </a:spcBef>
            <a:spcAft>
              <a:spcPct val="15000"/>
            </a:spcAft>
            <a:buChar char="••"/>
          </a:pPr>
          <a:r>
            <a:rPr lang="en-US" sz="1400" kern="1200" dirty="0" smtClean="0"/>
            <a:t>Liver protective – liver damage, viral hepatitis, poisoning from alcohol, chemicals or recreational and medicinal drugs</a:t>
          </a:r>
          <a:endParaRPr lang="en-US" sz="1400" kern="1200" dirty="0"/>
        </a:p>
        <a:p>
          <a:pPr marL="114300" lvl="1" indent="-114300" algn="l" defTabSz="622300">
            <a:lnSpc>
              <a:spcPct val="90000"/>
            </a:lnSpc>
            <a:spcBef>
              <a:spcPct val="0"/>
            </a:spcBef>
            <a:spcAft>
              <a:spcPct val="15000"/>
            </a:spcAft>
            <a:buChar char="••"/>
          </a:pPr>
          <a:r>
            <a:rPr lang="en-US" sz="1400" kern="1200" dirty="0" smtClean="0"/>
            <a:t>Strengthens small intestine – diarrhea, vomiting, agnimandya (low digestive fire), pain in abdomen, parasite, GERD, liver diseases, anemia, </a:t>
          </a:r>
          <a:r>
            <a:rPr lang="en-US" sz="1400" kern="1200" dirty="0" smtClean="0"/>
            <a:t>Relieves chronic fever and bleeding conditions</a:t>
          </a:r>
          <a:endParaRPr lang="en-US" sz="1400" kern="1200" dirty="0"/>
        </a:p>
        <a:p>
          <a:pPr marL="114300" lvl="1" indent="-114300" algn="l" defTabSz="622300">
            <a:lnSpc>
              <a:spcPct val="90000"/>
            </a:lnSpc>
            <a:spcBef>
              <a:spcPct val="0"/>
            </a:spcBef>
            <a:spcAft>
              <a:spcPct val="15000"/>
            </a:spcAft>
            <a:buChar char="••"/>
          </a:pPr>
          <a:r>
            <a:rPr lang="en-US" sz="1400" kern="1200" dirty="0" smtClean="0"/>
            <a:t>↓ Pitta – burning in hands, feet and body, </a:t>
          </a:r>
          <a:r>
            <a:rPr lang="en-US" sz="1400" kern="1200" dirty="0" smtClean="0"/>
            <a:t>↓ Vata – amavata (arthritis), chronic pain, spasms, ↓ Kapha – absorbs kleda (moisture) useful in premeha (diabetes)</a:t>
          </a:r>
          <a:endParaRPr lang="en-US" sz="1400" kern="1200" dirty="0"/>
        </a:p>
        <a:p>
          <a:pPr marL="114300" lvl="1" indent="-114300" algn="l" defTabSz="622300">
            <a:lnSpc>
              <a:spcPct val="90000"/>
            </a:lnSpc>
            <a:spcBef>
              <a:spcPct val="0"/>
            </a:spcBef>
            <a:spcAft>
              <a:spcPct val="15000"/>
            </a:spcAft>
            <a:buChar char="••"/>
          </a:pPr>
          <a:r>
            <a:rPr lang="en-US" sz="1400" kern="1200" dirty="0" smtClean="0"/>
            <a:t>Treats eye, urinary, respiratory, digestive diseases – primarily related to pitta</a:t>
          </a:r>
          <a:endParaRPr lang="en-US" sz="1400" kern="1200" dirty="0"/>
        </a:p>
      </dsp:txBody>
      <dsp:txXfrm>
        <a:off x="2587953" y="39498"/>
        <a:ext cx="8786217" cy="3144812"/>
      </dsp:txXfrm>
    </dsp:sp>
    <dsp:sp modelId="{44D33A02-DF3A-452A-8AB5-7F782D4038DF}">
      <dsp:nvSpPr>
        <dsp:cNvPr id="0" name=""/>
        <dsp:cNvSpPr/>
      </dsp:nvSpPr>
      <dsp:spPr>
        <a:xfrm>
          <a:off x="139870" y="801964"/>
          <a:ext cx="2321442" cy="221850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EB9D1-E714-40AF-80EE-DA811E4500EF}">
      <dsp:nvSpPr>
        <dsp:cNvPr id="0" name=""/>
        <dsp:cNvSpPr/>
      </dsp:nvSpPr>
      <dsp:spPr>
        <a:xfrm>
          <a:off x="0" y="3460905"/>
          <a:ext cx="11423635"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  </a:t>
          </a:r>
          <a:r>
            <a:rPr lang="en-US" sz="1600" b="1" u="none" kern="1200" dirty="0" smtClean="0"/>
            <a:t>PK</a:t>
          </a:r>
          <a:r>
            <a:rPr lang="en-US" sz="1600" b="1" kern="1200" dirty="0" smtClean="0"/>
            <a:t>↓V</a:t>
          </a:r>
          <a:r>
            <a:rPr lang="en-US" sz="1600" kern="1200" dirty="0" smtClean="0">
              <a:effectLst/>
            </a:rPr>
            <a:t>↑</a:t>
          </a:r>
          <a:r>
            <a:rPr lang="en-US" sz="1600" b="1" kern="1200" dirty="0" smtClean="0"/>
            <a:t>   			bitter				cooling		pungent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light, dry</a:t>
          </a:r>
        </a:p>
        <a:p>
          <a:pPr lvl="0" algn="l" defTabSz="622300">
            <a:lnSpc>
              <a:spcPct val="90000"/>
            </a:lnSpc>
            <a:spcBef>
              <a:spcPct val="0"/>
            </a:spcBef>
            <a:spcAft>
              <a:spcPct val="35000"/>
            </a:spcAft>
          </a:pPr>
          <a:r>
            <a:rPr lang="en-US" sz="1400" b="1" i="1" kern="1200" dirty="0" smtClean="0"/>
            <a:t>Actions</a:t>
          </a:r>
          <a:r>
            <a:rPr lang="en-US" sz="1400" kern="1200" dirty="0" smtClean="0"/>
            <a:t>: bitter tonic, antipyretic – alleviate fevers, alterative, antiseptic, detoxicant, antibacterial, antifungal, antiprotozoal, destroys poisons, heals wounds</a:t>
          </a:r>
        </a:p>
        <a:p>
          <a:pPr marL="114300" lvl="1" indent="-114300" algn="l" defTabSz="622300">
            <a:lnSpc>
              <a:spcPct val="90000"/>
            </a:lnSpc>
            <a:spcBef>
              <a:spcPct val="0"/>
            </a:spcBef>
            <a:spcAft>
              <a:spcPct val="15000"/>
            </a:spcAft>
            <a:buChar char="••"/>
          </a:pPr>
          <a:r>
            <a:rPr lang="en-US" sz="1400" kern="1200" dirty="0" smtClean="0"/>
            <a:t>Useful in inflammatory skin conditions with itching, oozing, burning and infection: urticarial, eczema, ringworm, psoriasis. Helps with fevers from pitta with high ama, malaria, cough, nausea, vomiting</a:t>
          </a:r>
          <a:endParaRPr lang="en-US" sz="1400" kern="1200" dirty="0"/>
        </a:p>
        <a:p>
          <a:pPr marL="114300" lvl="1" indent="-114300" algn="l" defTabSz="622300">
            <a:lnSpc>
              <a:spcPct val="90000"/>
            </a:lnSpc>
            <a:spcBef>
              <a:spcPct val="0"/>
            </a:spcBef>
            <a:spcAft>
              <a:spcPct val="15000"/>
            </a:spcAft>
            <a:buChar char="••"/>
          </a:pPr>
          <a:r>
            <a:rPr lang="en-US" sz="1400" kern="1200" dirty="0" smtClean="0"/>
            <a:t>Powerful blood purifier and detoxifier good for liver</a:t>
          </a:r>
          <a:endParaRPr lang="en-US" sz="1400" kern="1200" dirty="0"/>
        </a:p>
        <a:p>
          <a:pPr marL="114300" lvl="1" indent="-114300" algn="l" defTabSz="622300">
            <a:lnSpc>
              <a:spcPct val="90000"/>
            </a:lnSpc>
            <a:spcBef>
              <a:spcPct val="0"/>
            </a:spcBef>
            <a:spcAft>
              <a:spcPct val="15000"/>
            </a:spcAft>
            <a:buChar char="••"/>
          </a:pPr>
          <a:r>
            <a:rPr lang="en-US" sz="1400" kern="1200" dirty="0" smtClean="0"/>
            <a:t>Oil is effective to treating external fungal and bacterial infections. Used as a mosquito repellant (dilution 2-5%)</a:t>
          </a:r>
          <a:endParaRPr lang="en-US" sz="1400" kern="1200" dirty="0"/>
        </a:p>
        <a:p>
          <a:pPr marL="114300" lvl="1" indent="-114300" algn="l" defTabSz="622300">
            <a:lnSpc>
              <a:spcPct val="90000"/>
            </a:lnSpc>
            <a:spcBef>
              <a:spcPct val="0"/>
            </a:spcBef>
            <a:spcAft>
              <a:spcPct val="15000"/>
            </a:spcAft>
            <a:buChar char="••"/>
          </a:pPr>
          <a:r>
            <a:rPr lang="en-US" sz="1400" kern="1200" dirty="0" smtClean="0"/>
            <a:t>Intestinal inflammation, hyperacidity, ulcers, colitis, Crohn’s disease, absorbs fluid from the colon, clears mucus and bleeding from GIT – fistulas, fissures, hemorrhoids, clears parasites from lower bowel, good for candida</a:t>
          </a:r>
          <a:endParaRPr lang="en-US" sz="1400" kern="1200" dirty="0"/>
        </a:p>
        <a:p>
          <a:pPr marL="114300" lvl="1" indent="-114300" algn="l" defTabSz="622300">
            <a:lnSpc>
              <a:spcPct val="90000"/>
            </a:lnSpc>
            <a:spcBef>
              <a:spcPct val="0"/>
            </a:spcBef>
            <a:spcAft>
              <a:spcPct val="15000"/>
            </a:spcAft>
            <a:buChar char="••"/>
          </a:pPr>
          <a:r>
            <a:rPr lang="en-US" sz="1400" kern="1200" dirty="0" smtClean="0"/>
            <a:t>Traditional used for toothache, gingivitis, and general oral hygiene. Infusion of leaves used for mouth wash</a:t>
          </a:r>
          <a:endParaRPr lang="en-US" sz="1400" kern="1200" dirty="0"/>
        </a:p>
        <a:p>
          <a:pPr marL="114300" lvl="1" indent="-114300" algn="l" defTabSz="622300">
            <a:lnSpc>
              <a:spcPct val="90000"/>
            </a:lnSpc>
            <a:spcBef>
              <a:spcPct val="0"/>
            </a:spcBef>
            <a:spcAft>
              <a:spcPct val="15000"/>
            </a:spcAft>
            <a:buChar char="••"/>
          </a:pPr>
          <a:r>
            <a:rPr lang="en-US" sz="1400" kern="1200" dirty="0" smtClean="0"/>
            <a:t>Clears pitta and kapha accumulations in the respiratory passages</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2599208" y="3460905"/>
        <a:ext cx="8824426" cy="3144812"/>
      </dsp:txXfrm>
    </dsp:sp>
    <dsp:sp modelId="{C7D62BF0-5BAC-4731-922C-96EBFBE321BE}">
      <dsp:nvSpPr>
        <dsp:cNvPr id="0" name=""/>
        <dsp:cNvSpPr/>
      </dsp:nvSpPr>
      <dsp:spPr>
        <a:xfrm>
          <a:off x="169286" y="4353690"/>
          <a:ext cx="2328182" cy="21481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9000" r="-19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A8CF9-736D-4027-A3FB-730AED79C25D}">
      <dsp:nvSpPr>
        <dsp:cNvPr id="0" name=""/>
        <dsp:cNvSpPr/>
      </dsp:nvSpPr>
      <dsp:spPr>
        <a:xfrm>
          <a:off x="0" y="39498"/>
          <a:ext cx="11374170"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(vipaka)    </a:t>
          </a:r>
          <a:r>
            <a:rPr lang="en-US" sz="1600" b="1" u="none" kern="1200" dirty="0" smtClean="0"/>
            <a:t>VPK</a:t>
          </a:r>
          <a:r>
            <a:rPr lang="en-US" sz="1600" b="0" kern="1200" dirty="0" smtClean="0"/>
            <a:t> </a:t>
          </a:r>
          <a:r>
            <a:rPr lang="en-US" sz="1600" b="1" kern="1200" dirty="0" smtClean="0"/>
            <a:t>↓   			sweet, astringent		cooling		sweet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light, dry, soft</a:t>
          </a:r>
        </a:p>
        <a:p>
          <a:pPr lvl="0" algn="l" defTabSz="622300">
            <a:lnSpc>
              <a:spcPct val="90000"/>
            </a:lnSpc>
            <a:spcBef>
              <a:spcPct val="0"/>
            </a:spcBef>
            <a:spcAft>
              <a:spcPct val="35000"/>
            </a:spcAft>
          </a:pPr>
          <a:r>
            <a:rPr lang="en-US" sz="1400" b="1" i="1" kern="1200" dirty="0" smtClean="0"/>
            <a:t>Actions</a:t>
          </a:r>
          <a:r>
            <a:rPr lang="en-US" sz="1400" kern="1200" dirty="0" smtClean="0"/>
            <a:t>: </a:t>
          </a:r>
          <a:r>
            <a:rPr lang="en-US" sz="1400" kern="1200" dirty="0" smtClean="0"/>
            <a:t>deepana (increase appetite), astringent tonic, alterative, hemostatic, anthelmintic (removes </a:t>
          </a:r>
          <a:r>
            <a:rPr lang="en-US" sz="1400" kern="1200" dirty="0" smtClean="0"/>
            <a:t>parasites), refrigerant, stomachic, carminative, antacid</a:t>
          </a:r>
          <a:endParaRPr lang="en-US" sz="1400" kern="1200" dirty="0" smtClean="0"/>
        </a:p>
        <a:p>
          <a:pPr marL="114300" lvl="1" indent="-114300" algn="l" defTabSz="622300">
            <a:lnSpc>
              <a:spcPct val="90000"/>
            </a:lnSpc>
            <a:spcBef>
              <a:spcPct val="0"/>
            </a:spcBef>
            <a:spcAft>
              <a:spcPct val="15000"/>
            </a:spcAft>
            <a:buChar char="••"/>
          </a:pPr>
          <a:r>
            <a:rPr lang="en-US" sz="1400" kern="1200" dirty="0" smtClean="0"/>
            <a:t>Balances all 3 doshas, alleviates bleeding diseases, heart tonic, alleviates diarrhea</a:t>
          </a:r>
          <a:endParaRPr lang="en-US" sz="1400" kern="1200" dirty="0"/>
        </a:p>
        <a:p>
          <a:pPr marL="114300" lvl="1" indent="-114300" algn="l" defTabSz="622300">
            <a:lnSpc>
              <a:spcPct val="90000"/>
            </a:lnSpc>
            <a:spcBef>
              <a:spcPct val="0"/>
            </a:spcBef>
            <a:spcAft>
              <a:spcPct val="15000"/>
            </a:spcAft>
            <a:buChar char="••"/>
          </a:pPr>
          <a:r>
            <a:rPr lang="en-US" sz="1400" kern="1200" dirty="0" smtClean="0"/>
            <a:t>Juice has strong tonic properties for the blood – reduces pitta</a:t>
          </a:r>
          <a:endParaRPr lang="en-US" sz="1400" kern="1200" dirty="0"/>
        </a:p>
        <a:p>
          <a:pPr marL="114300" lvl="1" indent="-114300" algn="l" defTabSz="622300">
            <a:lnSpc>
              <a:spcPct val="90000"/>
            </a:lnSpc>
            <a:spcBef>
              <a:spcPct val="0"/>
            </a:spcBef>
            <a:spcAft>
              <a:spcPct val="15000"/>
            </a:spcAft>
            <a:buChar char="••"/>
          </a:pPr>
          <a:r>
            <a:rPr lang="en-US" sz="1400" kern="1200" dirty="0" smtClean="0"/>
            <a:t>Good for digestion, soothes an inflamed stomach and intestines, hyperacidity resulting in nausea</a:t>
          </a:r>
          <a:endParaRPr lang="en-US" sz="1400" kern="1200" dirty="0"/>
        </a:p>
        <a:p>
          <a:pPr marL="114300" lvl="1" indent="-114300" algn="l" defTabSz="622300">
            <a:lnSpc>
              <a:spcPct val="90000"/>
            </a:lnSpc>
            <a:spcBef>
              <a:spcPct val="0"/>
            </a:spcBef>
            <a:spcAft>
              <a:spcPct val="15000"/>
            </a:spcAft>
            <a:buChar char="••"/>
          </a:pPr>
          <a:r>
            <a:rPr lang="en-US" sz="1400" kern="1200" dirty="0" smtClean="0"/>
            <a:t>Rind is astringent – bind looses stools, kills parasites: tapeworms, pinworms and roundworms</a:t>
          </a:r>
          <a:endParaRPr lang="en-US" sz="1400" kern="1200" dirty="0"/>
        </a:p>
        <a:p>
          <a:pPr marL="114300" lvl="1" indent="-114300" algn="l" defTabSz="622300">
            <a:lnSpc>
              <a:spcPct val="90000"/>
            </a:lnSpc>
            <a:spcBef>
              <a:spcPct val="0"/>
            </a:spcBef>
            <a:spcAft>
              <a:spcPct val="15000"/>
            </a:spcAft>
            <a:buChar char="••"/>
          </a:pPr>
          <a:r>
            <a:rPr lang="en-US" sz="1400" kern="1200" dirty="0" smtClean="0"/>
            <a:t>Dry roasted seeds calm excessive appetite (sharp digestive fire)</a:t>
          </a:r>
          <a:endParaRPr lang="en-US" sz="1400" kern="1200" dirty="0"/>
        </a:p>
        <a:p>
          <a:pPr marL="114300" lvl="1" indent="-114300" algn="l" defTabSz="622300">
            <a:lnSpc>
              <a:spcPct val="90000"/>
            </a:lnSpc>
            <a:spcBef>
              <a:spcPct val="0"/>
            </a:spcBef>
            <a:spcAft>
              <a:spcPct val="15000"/>
            </a:spcAft>
            <a:buChar char="••"/>
          </a:pPr>
          <a:r>
            <a:rPr lang="en-US" sz="1400" kern="1200" dirty="0" smtClean="0"/>
            <a:t>Aphrodisiac – helps balance the female reproductive system</a:t>
          </a:r>
          <a:endParaRPr lang="en-US" sz="1400" kern="1200" dirty="0"/>
        </a:p>
        <a:p>
          <a:pPr marL="114300" lvl="1" indent="-114300" algn="l" defTabSz="622300">
            <a:lnSpc>
              <a:spcPct val="90000"/>
            </a:lnSpc>
            <a:spcBef>
              <a:spcPct val="0"/>
            </a:spcBef>
            <a:spcAft>
              <a:spcPct val="15000"/>
            </a:spcAft>
            <a:buChar char="••"/>
          </a:pPr>
          <a:r>
            <a:rPr lang="en-US" sz="1400" kern="1200" dirty="0" smtClean="0"/>
            <a:t>Beneficial during menopause – juice cools sensations of burning and flushing when taken regularly</a:t>
          </a:r>
          <a:endParaRPr lang="en-US" sz="1400" kern="1200" dirty="0"/>
        </a:p>
        <a:p>
          <a:pPr marL="114300" lvl="1" indent="-114300" algn="l" defTabSz="622300">
            <a:lnSpc>
              <a:spcPct val="90000"/>
            </a:lnSpc>
            <a:spcBef>
              <a:spcPct val="0"/>
            </a:spcBef>
            <a:spcAft>
              <a:spcPct val="15000"/>
            </a:spcAft>
            <a:buChar char="••"/>
          </a:pPr>
          <a:r>
            <a:rPr lang="en-US" sz="1400" kern="1200" dirty="0" smtClean="0"/>
            <a:t>Beneficial effect on Majja dhatu – nervous system, nourishes the brain and nerves</a:t>
          </a:r>
          <a:endParaRPr lang="en-US" sz="1400" kern="1200" dirty="0"/>
        </a:p>
      </dsp:txBody>
      <dsp:txXfrm>
        <a:off x="2587953" y="39498"/>
        <a:ext cx="8786217" cy="3144812"/>
      </dsp:txXfrm>
    </dsp:sp>
    <dsp:sp modelId="{44D33A02-DF3A-452A-8AB5-7F782D4038DF}">
      <dsp:nvSpPr>
        <dsp:cNvPr id="0" name=""/>
        <dsp:cNvSpPr/>
      </dsp:nvSpPr>
      <dsp:spPr>
        <a:xfrm>
          <a:off x="139870" y="801964"/>
          <a:ext cx="2321442" cy="2218501"/>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000" r="-3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EB9D1-E714-40AF-80EE-DA811E4500EF}">
      <dsp:nvSpPr>
        <dsp:cNvPr id="0" name=""/>
        <dsp:cNvSpPr/>
      </dsp:nvSpPr>
      <dsp:spPr>
        <a:xfrm>
          <a:off x="0" y="3460905"/>
          <a:ext cx="11423635" cy="314481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en-US" sz="1400" u="sng" kern="1200" dirty="0" smtClean="0"/>
            <a:t>Dosha effect			Taste (rasa)			Energy			after taste </a:t>
          </a:r>
          <a:r>
            <a:rPr lang="en-US" sz="1400" u="sng" kern="1200" dirty="0" smtClean="0"/>
            <a:t>(vipaka)  </a:t>
          </a:r>
          <a:r>
            <a:rPr lang="en-US" sz="1600" b="1" u="none" kern="1200" dirty="0" smtClean="0"/>
            <a:t>VP</a:t>
          </a:r>
          <a:r>
            <a:rPr lang="en-US" sz="1600" b="1" kern="1200" dirty="0" smtClean="0"/>
            <a:t>↓K</a:t>
          </a:r>
          <a:r>
            <a:rPr lang="en-US" sz="1600" kern="1200" dirty="0" smtClean="0">
              <a:effectLst/>
            </a:rPr>
            <a:t>↑</a:t>
          </a:r>
          <a:r>
            <a:rPr lang="en-US" sz="1600" b="1" kern="1200" dirty="0" smtClean="0"/>
            <a:t>   			sweet, bitter			cooling		sweet</a:t>
          </a:r>
        </a:p>
        <a:p>
          <a:pPr lvl="0" algn="l" defTabSz="622300">
            <a:lnSpc>
              <a:spcPct val="90000"/>
            </a:lnSpc>
            <a:spcBef>
              <a:spcPct val="0"/>
            </a:spcBef>
            <a:spcAft>
              <a:spcPct val="35000"/>
            </a:spcAft>
          </a:pPr>
          <a:r>
            <a:rPr lang="en-US" sz="1400" b="1" i="1" kern="1200" dirty="0" smtClean="0"/>
            <a:t>Guna</a:t>
          </a:r>
          <a:r>
            <a:rPr lang="en-US" sz="1400" kern="1200" dirty="0" smtClean="0"/>
            <a:t> </a:t>
          </a:r>
          <a:r>
            <a:rPr lang="en-US" sz="1400" i="1" kern="1200" dirty="0" smtClean="0"/>
            <a:t>(qualities): </a:t>
          </a:r>
          <a:r>
            <a:rPr lang="en-US" sz="1400" kern="1200" dirty="0" smtClean="0"/>
            <a:t>unctuous (slimy), heavy, moist, soft</a:t>
          </a:r>
        </a:p>
        <a:p>
          <a:pPr lvl="0" algn="l" defTabSz="622300">
            <a:lnSpc>
              <a:spcPct val="90000"/>
            </a:lnSpc>
            <a:spcBef>
              <a:spcPct val="0"/>
            </a:spcBef>
            <a:spcAft>
              <a:spcPct val="35000"/>
            </a:spcAft>
          </a:pPr>
          <a:r>
            <a:rPr lang="en-US" sz="1400" b="1" i="1" kern="1200" dirty="0" smtClean="0"/>
            <a:t>Actions</a:t>
          </a:r>
          <a:r>
            <a:rPr lang="en-US" sz="1400" kern="1200" dirty="0" smtClean="0"/>
            <a:t>: Rasayana (nutritive rejuvenative, tonic, calming, cooling, aphrodisiac, diuretic, glactagogue (produces breast milk), inti-inflammatory, spermatogenic, immunomodulatory, antibacterial</a:t>
          </a:r>
        </a:p>
        <a:p>
          <a:pPr marL="114300" lvl="1" indent="-114300" algn="l" defTabSz="622300">
            <a:lnSpc>
              <a:spcPct val="90000"/>
            </a:lnSpc>
            <a:spcBef>
              <a:spcPct val="0"/>
            </a:spcBef>
            <a:spcAft>
              <a:spcPct val="15000"/>
            </a:spcAft>
            <a:buChar char="••"/>
          </a:pPr>
          <a:r>
            <a:rPr lang="en-US" sz="1400" kern="1200" dirty="0" smtClean="0"/>
            <a:t>Promotes the health of the female reproductive organs; infertility, debility, impotence, menopause, leucorrhea</a:t>
          </a:r>
          <a:endParaRPr lang="en-US" sz="1400" kern="1200" dirty="0"/>
        </a:p>
        <a:p>
          <a:pPr marL="114300" lvl="1" indent="-114300" algn="l" defTabSz="622300">
            <a:lnSpc>
              <a:spcPct val="90000"/>
            </a:lnSpc>
            <a:spcBef>
              <a:spcPct val="0"/>
            </a:spcBef>
            <a:spcAft>
              <a:spcPct val="15000"/>
            </a:spcAft>
            <a:buChar char="••"/>
          </a:pPr>
          <a:r>
            <a:rPr lang="en-US" sz="1400" kern="1200" dirty="0" smtClean="0"/>
            <a:t>Increases breast milk: used to help lactating mothers, strengthens the uterus helps to prevent abortion, miscarriage</a:t>
          </a:r>
          <a:endParaRPr lang="en-US" sz="1400" kern="1200" dirty="0"/>
        </a:p>
        <a:p>
          <a:pPr marL="114300" lvl="1" indent="-114300" algn="l" defTabSz="622300">
            <a:lnSpc>
              <a:spcPct val="90000"/>
            </a:lnSpc>
            <a:spcBef>
              <a:spcPct val="0"/>
            </a:spcBef>
            <a:spcAft>
              <a:spcPct val="15000"/>
            </a:spcAft>
            <a:buChar char="••"/>
          </a:pPr>
          <a:r>
            <a:rPr lang="en-US" sz="1400" kern="1200" dirty="0" smtClean="0"/>
            <a:t>Helps increase sperm count and ovulation, strengthens ojas and enhances memory </a:t>
          </a:r>
          <a:endParaRPr lang="en-US" sz="1400" kern="1200" dirty="0"/>
        </a:p>
        <a:p>
          <a:pPr marL="114300" lvl="1" indent="-114300" algn="l" defTabSz="622300">
            <a:lnSpc>
              <a:spcPct val="90000"/>
            </a:lnSpc>
            <a:spcBef>
              <a:spcPct val="0"/>
            </a:spcBef>
            <a:spcAft>
              <a:spcPct val="15000"/>
            </a:spcAft>
            <a:buChar char="••"/>
          </a:pPr>
          <a:r>
            <a:rPr lang="en-US" sz="1400" kern="1200" dirty="0" smtClean="0"/>
            <a:t>Reduces blood pressure – strengthens heart, b</a:t>
          </a:r>
          <a:r>
            <a:rPr lang="en-US" sz="1400" kern="1200" dirty="0" smtClean="0"/>
            <a:t>eneficial in treating cough, chronic fevers and lung abscess</a:t>
          </a:r>
          <a:endParaRPr lang="en-US" sz="1400" kern="1200" dirty="0"/>
        </a:p>
        <a:p>
          <a:pPr marL="114300" lvl="1" indent="-114300" algn="l" defTabSz="622300">
            <a:lnSpc>
              <a:spcPct val="90000"/>
            </a:lnSpc>
            <a:spcBef>
              <a:spcPct val="0"/>
            </a:spcBef>
            <a:spcAft>
              <a:spcPct val="15000"/>
            </a:spcAft>
            <a:buChar char="••"/>
          </a:pPr>
          <a:r>
            <a:rPr lang="en-US" sz="1400" kern="1200" dirty="0" smtClean="0"/>
            <a:t>Digestive disorders of high pitta: ulcers, hyperacidity, diarrhea and dysentery, Crohn’s disease, colitis</a:t>
          </a:r>
          <a:endParaRPr lang="en-US" sz="1400" kern="1200" dirty="0"/>
        </a:p>
        <a:p>
          <a:pPr marL="114300" lvl="1" indent="-114300" algn="l" defTabSz="622300">
            <a:lnSpc>
              <a:spcPct val="90000"/>
            </a:lnSpc>
            <a:spcBef>
              <a:spcPct val="0"/>
            </a:spcBef>
            <a:spcAft>
              <a:spcPct val="15000"/>
            </a:spcAft>
            <a:buChar char="••"/>
          </a:pPr>
          <a:r>
            <a:rPr lang="en-US" sz="1400" b="1" kern="1200" dirty="0" smtClean="0"/>
            <a:t>Precaution</a:t>
          </a:r>
          <a:r>
            <a:rPr lang="en-US" sz="1400" kern="1200" dirty="0" smtClean="0"/>
            <a:t>: high ama, excessive mucus</a:t>
          </a:r>
          <a:endParaRPr lang="en-US" sz="1400" kern="1200" dirty="0"/>
        </a:p>
        <a:p>
          <a:pPr marL="114300" lvl="1" indent="-114300" algn="l" defTabSz="622300">
            <a:lnSpc>
              <a:spcPct val="90000"/>
            </a:lnSpc>
            <a:spcBef>
              <a:spcPct val="0"/>
            </a:spcBef>
            <a:spcAft>
              <a:spcPct val="15000"/>
            </a:spcAft>
            <a:buChar char="••"/>
          </a:pPr>
          <a:r>
            <a:rPr lang="en-US" sz="1400" b="1" kern="1200" dirty="0" smtClean="0"/>
            <a:t>Preparation</a:t>
          </a:r>
          <a:r>
            <a:rPr lang="en-US" sz="1400" kern="1200" dirty="0" smtClean="0"/>
            <a:t>:</a:t>
          </a:r>
          <a:r>
            <a:rPr lang="en-US" sz="1400" b="1" kern="1200" dirty="0" smtClean="0"/>
            <a:t> </a:t>
          </a:r>
          <a:r>
            <a:rPr lang="en-US" sz="1400" kern="1200" dirty="0" smtClean="0"/>
            <a:t>decoction, milk decoction, powder (250 mg to 1 g), medicated ghee, medicated oil  (decoctions are easier to digest than straight powder)</a:t>
          </a: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2599208" y="3460905"/>
        <a:ext cx="8824426" cy="3144812"/>
      </dsp:txXfrm>
    </dsp:sp>
    <dsp:sp modelId="{C7D62BF0-5BAC-4731-922C-96EBFBE321BE}">
      <dsp:nvSpPr>
        <dsp:cNvPr id="0" name=""/>
        <dsp:cNvSpPr/>
      </dsp:nvSpPr>
      <dsp:spPr>
        <a:xfrm>
          <a:off x="169286" y="4353690"/>
          <a:ext cx="2328182" cy="2148107"/>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2000" b="-22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1/19/2024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1/19/2024</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468810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1251153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35</a:t>
            </a:fld>
            <a:endParaRPr lang="en-US"/>
          </a:p>
        </p:txBody>
      </p:sp>
    </p:spTree>
    <p:extLst>
      <p:ext uri="{BB962C8B-B14F-4D97-AF65-F5344CB8AC3E}">
        <p14:creationId xmlns:p14="http://schemas.microsoft.com/office/powerpoint/2010/main" val="333869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48</a:t>
            </a:fld>
            <a:endParaRPr lang="en-US"/>
          </a:p>
        </p:txBody>
      </p:sp>
    </p:spTree>
    <p:extLst>
      <p:ext uri="{BB962C8B-B14F-4D97-AF65-F5344CB8AC3E}">
        <p14:creationId xmlns:p14="http://schemas.microsoft.com/office/powerpoint/2010/main" val="13314236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1/19/2024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1/19/2024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1/19/2024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1/19/2024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1/19/2024</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1/19/2024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1/19/2024</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1/19/2024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1/19/2024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1/19/2024</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1.png"/><Relationship Id="rId7" Type="http://schemas.openxmlformats.org/officeDocument/2006/relationships/diagramColors" Target="../diagrams/colors5.xml"/><Relationship Id="rId12"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image" Target="../media/image26.jpeg"/><Relationship Id="rId5" Type="http://schemas.openxmlformats.org/officeDocument/2006/relationships/diagramLayout" Target="../diagrams/layout5.xml"/><Relationship Id="rId10" Type="http://schemas.openxmlformats.org/officeDocument/2006/relationships/image" Target="../media/image34.png"/><Relationship Id="rId4" Type="http://schemas.openxmlformats.org/officeDocument/2006/relationships/diagramData" Target="../diagrams/data5.xml"/><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image" Target="../media/image43.jpeg"/><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42.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diagramLayout" Target="../diagrams/layout15.xml"/><Relationship Id="rId18" Type="http://schemas.openxmlformats.org/officeDocument/2006/relationships/diagramLayout" Target="../diagrams/layout16.xml"/><Relationship Id="rId3" Type="http://schemas.openxmlformats.org/officeDocument/2006/relationships/diagramLayout" Target="../diagrams/layout13.xml"/><Relationship Id="rId21" Type="http://schemas.microsoft.com/office/2007/relationships/diagramDrawing" Target="../diagrams/drawing16.xml"/><Relationship Id="rId7" Type="http://schemas.openxmlformats.org/officeDocument/2006/relationships/diagramData" Target="../diagrams/data14.xml"/><Relationship Id="rId12" Type="http://schemas.openxmlformats.org/officeDocument/2006/relationships/diagramData" Target="../diagrams/data15.xml"/><Relationship Id="rId17" Type="http://schemas.openxmlformats.org/officeDocument/2006/relationships/diagramData" Target="../diagrams/data16.xml"/><Relationship Id="rId2" Type="http://schemas.openxmlformats.org/officeDocument/2006/relationships/diagramData" Target="../diagrams/data13.xml"/><Relationship Id="rId16" Type="http://schemas.microsoft.com/office/2007/relationships/diagramDrawing" Target="../diagrams/drawing15.xml"/><Relationship Id="rId20" Type="http://schemas.openxmlformats.org/officeDocument/2006/relationships/diagramColors" Target="../diagrams/colors16.xml"/><Relationship Id="rId1" Type="http://schemas.openxmlformats.org/officeDocument/2006/relationships/slideLayout" Target="../slideLayouts/slideLayout7.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5" Type="http://schemas.openxmlformats.org/officeDocument/2006/relationships/diagramColors" Target="../diagrams/colors15.xml"/><Relationship Id="rId10" Type="http://schemas.openxmlformats.org/officeDocument/2006/relationships/diagramColors" Target="../diagrams/colors14.xml"/><Relationship Id="rId19" Type="http://schemas.openxmlformats.org/officeDocument/2006/relationships/diagramQuickStyle" Target="../diagrams/quickStyle16.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diagramQuickStyle" Target="../diagrams/quickStyle15.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diagramLayout" Target="../diagrams/layout17.xml"/><Relationship Id="rId7" Type="http://schemas.openxmlformats.org/officeDocument/2006/relationships/diagramData" Target="../diagrams/data18.xml"/><Relationship Id="rId2" Type="http://schemas.openxmlformats.org/officeDocument/2006/relationships/diagramData" Target="../diagrams/data17.xml"/><Relationship Id="rId1" Type="http://schemas.openxmlformats.org/officeDocument/2006/relationships/slideLayout" Target="../slideLayouts/slideLayout4.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0" Type="http://schemas.openxmlformats.org/officeDocument/2006/relationships/diagramColors" Target="../diagrams/colors18.xml"/><Relationship Id="rId4" Type="http://schemas.openxmlformats.org/officeDocument/2006/relationships/diagramQuickStyle" Target="../diagrams/quickStyle17.xml"/><Relationship Id="rId9" Type="http://schemas.openxmlformats.org/officeDocument/2006/relationships/diagramQuickStyle" Target="../diagrams/quickStyle18.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diagramLayout" Target="../diagrams/layout19.xml"/><Relationship Id="rId7" Type="http://schemas.openxmlformats.org/officeDocument/2006/relationships/diagramData" Target="../diagrams/data20.xml"/><Relationship Id="rId2" Type="http://schemas.openxmlformats.org/officeDocument/2006/relationships/diagramData" Target="../diagrams/data19.xml"/><Relationship Id="rId1" Type="http://schemas.openxmlformats.org/officeDocument/2006/relationships/slideLayout" Target="../slideLayouts/slideLayout4.xml"/><Relationship Id="rId6" Type="http://schemas.microsoft.com/office/2007/relationships/diagramDrawing" Target="../diagrams/drawing19.xml"/><Relationship Id="rId11" Type="http://schemas.microsoft.com/office/2007/relationships/diagramDrawing" Target="../diagrams/drawing20.xml"/><Relationship Id="rId5" Type="http://schemas.openxmlformats.org/officeDocument/2006/relationships/diagramColors" Target="../diagrams/colors19.xml"/><Relationship Id="rId10" Type="http://schemas.openxmlformats.org/officeDocument/2006/relationships/diagramColors" Target="../diagrams/colors20.xml"/><Relationship Id="rId4" Type="http://schemas.openxmlformats.org/officeDocument/2006/relationships/diagramQuickStyle" Target="../diagrams/quickStyle19.xml"/><Relationship Id="rId9" Type="http://schemas.openxmlformats.org/officeDocument/2006/relationships/diagramQuickStyle" Target="../diagrams/quickStyle20.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diagramLayout" Target="../diagrams/layout26.xml"/><Relationship Id="rId7" Type="http://schemas.openxmlformats.org/officeDocument/2006/relationships/image" Target="../media/image75.jpeg"/><Relationship Id="rId12" Type="http://schemas.openxmlformats.org/officeDocument/2006/relationships/image" Target="../media/image80.jpe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11" Type="http://schemas.openxmlformats.org/officeDocument/2006/relationships/image" Target="../media/image79.jpeg"/><Relationship Id="rId5" Type="http://schemas.openxmlformats.org/officeDocument/2006/relationships/diagramColors" Target="../diagrams/colors26.xml"/><Relationship Id="rId10" Type="http://schemas.openxmlformats.org/officeDocument/2006/relationships/image" Target="../media/image78.jpg"/><Relationship Id="rId4" Type="http://schemas.openxmlformats.org/officeDocument/2006/relationships/diagramQuickStyle" Target="../diagrams/quickStyle26.xml"/><Relationship Id="rId9" Type="http://schemas.openxmlformats.org/officeDocument/2006/relationships/image" Target="../media/image77.jp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diagramLayout" Target="../diagrams/layout27.xml"/><Relationship Id="rId7" Type="http://schemas.openxmlformats.org/officeDocument/2006/relationships/diagramData" Target="../diagrams/data28.xml"/><Relationship Id="rId2" Type="http://schemas.openxmlformats.org/officeDocument/2006/relationships/diagramData" Target="../diagrams/data27.xml"/><Relationship Id="rId1" Type="http://schemas.openxmlformats.org/officeDocument/2006/relationships/slideLayout" Target="../slideLayouts/slideLayout5.xml"/><Relationship Id="rId6" Type="http://schemas.microsoft.com/office/2007/relationships/diagramDrawing" Target="../diagrams/drawing27.xml"/><Relationship Id="rId11" Type="http://schemas.microsoft.com/office/2007/relationships/diagramDrawing" Target="../diagrams/drawing28.xml"/><Relationship Id="rId5" Type="http://schemas.openxmlformats.org/officeDocument/2006/relationships/diagramColors" Target="../diagrams/colors27.xml"/><Relationship Id="rId10" Type="http://schemas.openxmlformats.org/officeDocument/2006/relationships/diagramColors" Target="../diagrams/colors28.xml"/><Relationship Id="rId4" Type="http://schemas.openxmlformats.org/officeDocument/2006/relationships/diagramQuickStyle" Target="../diagrams/quickStyle27.xml"/><Relationship Id="rId9" Type="http://schemas.openxmlformats.org/officeDocument/2006/relationships/diagramQuickStyle" Target="../diagrams/quickStyl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7.xml"/><Relationship Id="rId6" Type="http://schemas.microsoft.com/office/2007/relationships/diagramDrawing" Target="../diagrams/drawing29.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7.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21.jpeg"/><Relationship Id="rId7" Type="http://schemas.openxmlformats.org/officeDocument/2006/relationships/diagramData" Target="../diagrams/data3.xml"/><Relationship Id="rId12"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microsoft.com/office/2007/relationships/diagramDrawing" Target="../diagrams/drawing3.xml"/><Relationship Id="rId5" Type="http://schemas.openxmlformats.org/officeDocument/2006/relationships/image" Target="../media/image23.jpeg"/><Relationship Id="rId10" Type="http://schemas.openxmlformats.org/officeDocument/2006/relationships/diagramColors" Target="../diagrams/colors3.xml"/><Relationship Id="rId4" Type="http://schemas.openxmlformats.org/officeDocument/2006/relationships/image" Target="../media/image22.jpeg"/><Relationship Id="rId9"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1603" y="183745"/>
            <a:ext cx="4846322" cy="1684423"/>
          </a:xfrm>
        </p:spPr>
        <p:txBody>
          <a:bodyPr>
            <a:normAutofit fontScale="90000"/>
          </a:bodyPr>
          <a:lstStyle/>
          <a:p>
            <a:r>
              <a:rPr lang="en-US" sz="8002" dirty="0"/>
              <a:t>Ayurveda</a:t>
            </a:r>
            <a:r>
              <a:rPr lang="en-US" dirty="0" smtClean="0"/>
              <a:t/>
            </a:r>
            <a:br>
              <a:rPr lang="en-US" dirty="0" smtClean="0"/>
            </a:br>
            <a:endParaRPr lang="en-US" dirty="0"/>
          </a:p>
        </p:txBody>
      </p:sp>
      <p:sp>
        <p:nvSpPr>
          <p:cNvPr id="3" name="Subtitle 2"/>
          <p:cNvSpPr>
            <a:spLocks noGrp="1"/>
          </p:cNvSpPr>
          <p:nvPr>
            <p:ph type="subTitle" idx="1"/>
          </p:nvPr>
        </p:nvSpPr>
        <p:spPr>
          <a:xfrm>
            <a:off x="1691603" y="2249538"/>
            <a:ext cx="4846322" cy="1860884"/>
          </a:xfrm>
        </p:spPr>
        <p:txBody>
          <a:bodyPr>
            <a:normAutofit/>
          </a:bodyPr>
          <a:lstStyle/>
          <a:p>
            <a:r>
              <a:rPr lang="en-US" sz="2802" dirty="0"/>
              <a:t>Goal:  “ To conserve, protect, and maintain the health of the healthy and resolve/relieve the illness of the diseased”</a:t>
            </a:r>
          </a:p>
        </p:txBody>
      </p:sp>
      <p:sp>
        <p:nvSpPr>
          <p:cNvPr id="5" name="TextBox 4"/>
          <p:cNvSpPr txBox="1"/>
          <p:nvPr/>
        </p:nvSpPr>
        <p:spPr>
          <a:xfrm>
            <a:off x="2055357" y="4491797"/>
            <a:ext cx="4064318" cy="1015663"/>
          </a:xfrm>
          <a:prstGeom prst="rect">
            <a:avLst/>
          </a:prstGeom>
          <a:noFill/>
        </p:spPr>
        <p:txBody>
          <a:bodyPr wrap="none" rtlCol="0">
            <a:spAutoFit/>
          </a:bodyPr>
          <a:lstStyle/>
          <a:p>
            <a:r>
              <a:rPr lang="en-US" sz="2000" dirty="0">
                <a:solidFill>
                  <a:schemeClr val="bg1"/>
                </a:solidFill>
              </a:rPr>
              <a:t>Ayur = Life</a:t>
            </a:r>
          </a:p>
          <a:p>
            <a:endParaRPr lang="en-US" sz="2000" dirty="0">
              <a:solidFill>
                <a:schemeClr val="bg1"/>
              </a:solidFill>
            </a:endParaRPr>
          </a:p>
          <a:p>
            <a:r>
              <a:rPr lang="en-US" sz="2000" dirty="0">
                <a:solidFill>
                  <a:schemeClr val="bg1"/>
                </a:solidFill>
              </a:rPr>
              <a:t>Veda = Wisdom, Knowledge, Science</a:t>
            </a:r>
          </a:p>
        </p:txBody>
      </p:sp>
      <p:sp>
        <p:nvSpPr>
          <p:cNvPr id="6" name="TextBox 5"/>
          <p:cNvSpPr txBox="1"/>
          <p:nvPr/>
        </p:nvSpPr>
        <p:spPr>
          <a:xfrm>
            <a:off x="3893454" y="1138445"/>
            <a:ext cx="2175724" cy="400110"/>
          </a:xfrm>
          <a:prstGeom prst="rect">
            <a:avLst/>
          </a:prstGeom>
          <a:noFill/>
        </p:spPr>
        <p:txBody>
          <a:bodyPr wrap="none" rtlCol="0">
            <a:spAutoFit/>
          </a:bodyPr>
          <a:lstStyle/>
          <a:p>
            <a:r>
              <a:rPr lang="en-US" sz="2000" dirty="0">
                <a:solidFill>
                  <a:schemeClr val="bg1"/>
                </a:solidFill>
              </a:rPr>
              <a:t>The Science of Life</a:t>
            </a:r>
          </a:p>
        </p:txBody>
      </p:sp>
      <p:sp>
        <p:nvSpPr>
          <p:cNvPr id="7" name="TextBox 6"/>
          <p:cNvSpPr txBox="1"/>
          <p:nvPr/>
        </p:nvSpPr>
        <p:spPr>
          <a:xfrm>
            <a:off x="6794204" y="0"/>
            <a:ext cx="5241851" cy="2031325"/>
          </a:xfrm>
          <a:prstGeom prst="rect">
            <a:avLst/>
          </a:prstGeom>
          <a:noFill/>
        </p:spPr>
        <p:txBody>
          <a:bodyPr wrap="square" rtlCol="0">
            <a:spAutoFit/>
          </a:bodyPr>
          <a:lstStyle/>
          <a:p>
            <a:pPr algn="just"/>
            <a:r>
              <a:rPr lang="en-US" b="1" i="1" dirty="0"/>
              <a:t>*Please note: </a:t>
            </a:r>
            <a:r>
              <a:rPr lang="en-US" i="1" dirty="0"/>
              <a:t>The information provided herein this </a:t>
            </a:r>
            <a:r>
              <a:rPr lang="en-US" i="1" dirty="0" smtClean="0"/>
              <a:t>presentation is </a:t>
            </a:r>
            <a:r>
              <a:rPr lang="en-US" i="1" dirty="0"/>
              <a:t>for educational purposes and is not intended to prescribe, treat, or diagnose, or provide medical advice for any </a:t>
            </a:r>
            <a:r>
              <a:rPr lang="en-US" i="1" dirty="0" smtClean="0"/>
              <a:t>  treatment </a:t>
            </a:r>
            <a:r>
              <a:rPr lang="en-US" i="1" dirty="0"/>
              <a:t>or disease. See a qualified medical doctor for any health problem. If you decide to try any of the following practices or procedures, you are responsible for the outcome.</a:t>
            </a:r>
            <a:endParaRPr lang="en-US" dirty="0"/>
          </a:p>
        </p:txBody>
      </p:sp>
    </p:spTree>
    <p:extLst>
      <p:ext uri="{BB962C8B-B14F-4D97-AF65-F5344CB8AC3E}">
        <p14:creationId xmlns:p14="http://schemas.microsoft.com/office/powerpoint/2010/main" val="239855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4353897" y="2648896"/>
            <a:ext cx="3401529" cy="630978"/>
          </a:xfrm>
          <a:prstGeom prst="rect">
            <a:avLst/>
          </a:prstGeom>
          <a:ln>
            <a:solidFill>
              <a:srgbClr val="FF3300"/>
            </a:solidFill>
          </a:ln>
        </p:spPr>
      </p:pic>
      <p:sp>
        <p:nvSpPr>
          <p:cNvPr id="2" name="Title 1"/>
          <p:cNvSpPr>
            <a:spLocks noGrp="1"/>
          </p:cNvSpPr>
          <p:nvPr>
            <p:ph type="title"/>
          </p:nvPr>
        </p:nvSpPr>
        <p:spPr>
          <a:xfrm>
            <a:off x="536537" y="176646"/>
            <a:ext cx="11097490" cy="551135"/>
          </a:xfrm>
        </p:spPr>
        <p:txBody>
          <a:bodyPr>
            <a:noAutofit/>
          </a:bodyPr>
          <a:lstStyle/>
          <a:p>
            <a:pPr algn="ctr"/>
            <a:r>
              <a:rPr lang="en-US" sz="3200" b="1" dirty="0" smtClean="0"/>
              <a:t>3 Doshas </a:t>
            </a:r>
            <a:r>
              <a:rPr lang="en-US" sz="3200" dirty="0" smtClean="0"/>
              <a:t>–</a:t>
            </a:r>
            <a:r>
              <a:rPr lang="en-US" sz="3200" b="1" dirty="0" smtClean="0"/>
              <a:t> 3 Dynamic Energies </a:t>
            </a:r>
            <a:r>
              <a:rPr lang="en-US" sz="3200" dirty="0" smtClean="0"/>
              <a:t>that Influence Nature</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101637799"/>
              </p:ext>
            </p:extLst>
          </p:nvPr>
        </p:nvGraphicFramePr>
        <p:xfrm>
          <a:off x="536536" y="831282"/>
          <a:ext cx="11097492" cy="53141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Rounded Rectangle 11"/>
          <p:cNvSpPr/>
          <p:nvPr/>
        </p:nvSpPr>
        <p:spPr>
          <a:xfrm>
            <a:off x="10076546" y="1346341"/>
            <a:ext cx="1605646" cy="1234782"/>
          </a:xfrm>
          <a:prstGeom prst="roundRect">
            <a:avLst>
              <a:gd name="adj" fmla="val 10000"/>
            </a:avLst>
          </a:prstGeom>
          <a:blipFill>
            <a:blip r:embed="rId9" cstate="print">
              <a:extLst>
                <a:ext uri="{28A0092B-C50C-407E-A947-70E740481C1C}">
                  <a14:useLocalDpi xmlns:a14="http://schemas.microsoft.com/office/drawing/2010/main" val="0"/>
                </a:ext>
              </a:extLst>
            </a:blip>
            <a:srcRect/>
            <a:stretch>
              <a:fillRect t="-12000" b="-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Rectangle 13"/>
          <p:cNvSpPr/>
          <p:nvPr/>
        </p:nvSpPr>
        <p:spPr>
          <a:xfrm>
            <a:off x="6100045" y="1327655"/>
            <a:ext cx="1655381" cy="1217740"/>
          </a:xfrm>
          <a:prstGeom prst="rect">
            <a:avLst/>
          </a:prstGeom>
          <a:blipFill rotWithShape="1">
            <a:blip r:embed="rId10"/>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ounded Rectangle 15"/>
          <p:cNvSpPr/>
          <p:nvPr/>
        </p:nvSpPr>
        <p:spPr>
          <a:xfrm>
            <a:off x="511703" y="1342839"/>
            <a:ext cx="1548245" cy="1193339"/>
          </a:xfrm>
          <a:prstGeom prst="roundRect">
            <a:avLst>
              <a:gd name="adj" fmla="val 10000"/>
            </a:avLst>
          </a:prstGeom>
          <a:blipFill>
            <a:blip r:embed="rId11" cstate="print">
              <a:extLst>
                <a:ext uri="{28A0092B-C50C-407E-A947-70E740481C1C}">
                  <a14:useLocalDpi xmlns:a14="http://schemas.microsoft.com/office/drawing/2010/main" val="0"/>
                </a:ext>
              </a:extLst>
            </a:blip>
            <a:srcRect/>
            <a:stretch>
              <a:fillRect t="-21000" b="-2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TextBox 18"/>
          <p:cNvSpPr txBox="1"/>
          <p:nvPr/>
        </p:nvSpPr>
        <p:spPr>
          <a:xfrm>
            <a:off x="502923" y="2615903"/>
            <a:ext cx="3163668" cy="646587"/>
          </a:xfrm>
          <a:prstGeom prst="rect">
            <a:avLst/>
          </a:prstGeom>
          <a:noFill/>
          <a:ln>
            <a:solidFill>
              <a:schemeClr val="accent1"/>
            </a:solidFill>
          </a:ln>
        </p:spPr>
        <p:txBody>
          <a:bodyPr wrap="square" rtlCol="0">
            <a:spAutoFit/>
          </a:bodyPr>
          <a:lstStyle/>
          <a:p>
            <a:pPr algn="ctr"/>
            <a:r>
              <a:rPr lang="en-US" sz="1801" b="1" dirty="0">
                <a:solidFill>
                  <a:schemeClr val="tx2">
                    <a:lumMod val="85000"/>
                    <a:lumOff val="15000"/>
                  </a:schemeClr>
                </a:solidFill>
              </a:rPr>
              <a:t>Movement, Action, Circulation, Transportation</a:t>
            </a:r>
          </a:p>
        </p:txBody>
      </p:sp>
      <p:sp>
        <p:nvSpPr>
          <p:cNvPr id="22" name="TextBox 21"/>
          <p:cNvSpPr txBox="1"/>
          <p:nvPr/>
        </p:nvSpPr>
        <p:spPr>
          <a:xfrm>
            <a:off x="4474108" y="2633544"/>
            <a:ext cx="3173452" cy="646587"/>
          </a:xfrm>
          <a:prstGeom prst="rect">
            <a:avLst/>
          </a:prstGeom>
          <a:noFill/>
          <a:ln>
            <a:noFill/>
          </a:ln>
        </p:spPr>
        <p:txBody>
          <a:bodyPr wrap="square" rtlCol="0">
            <a:spAutoFit/>
          </a:bodyPr>
          <a:lstStyle/>
          <a:p>
            <a:pPr algn="ctr"/>
            <a:r>
              <a:rPr lang="en-US" sz="1801" b="1" dirty="0">
                <a:solidFill>
                  <a:schemeClr val="tx2">
                    <a:lumMod val="85000"/>
                    <a:lumOff val="15000"/>
                  </a:schemeClr>
                </a:solidFill>
              </a:rPr>
              <a:t>Transformation, Conversion, digestion, Metabolism</a:t>
            </a:r>
          </a:p>
        </p:txBody>
      </p:sp>
      <p:sp>
        <p:nvSpPr>
          <p:cNvPr id="23" name="Rectangle 22"/>
          <p:cNvSpPr/>
          <p:nvPr/>
        </p:nvSpPr>
        <p:spPr>
          <a:xfrm>
            <a:off x="513770" y="2622108"/>
            <a:ext cx="3152820" cy="6213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25" name="Picture 24"/>
          <p:cNvPicPr>
            <a:picLocks noChangeAspect="1"/>
          </p:cNvPicPr>
          <p:nvPr/>
        </p:nvPicPr>
        <p:blipFill>
          <a:blip r:embed="rId3"/>
          <a:stretch>
            <a:fillRect/>
          </a:stretch>
        </p:blipFill>
        <p:spPr>
          <a:xfrm>
            <a:off x="8394285" y="2594505"/>
            <a:ext cx="3239742" cy="663973"/>
          </a:xfrm>
          <a:prstGeom prst="rect">
            <a:avLst/>
          </a:prstGeom>
          <a:ln>
            <a:solidFill>
              <a:schemeClr val="accent3"/>
            </a:solidFill>
          </a:ln>
        </p:spPr>
      </p:pic>
      <p:sp>
        <p:nvSpPr>
          <p:cNvPr id="26" name="TextBox 25"/>
          <p:cNvSpPr txBox="1"/>
          <p:nvPr/>
        </p:nvSpPr>
        <p:spPr>
          <a:xfrm>
            <a:off x="8394284" y="2615903"/>
            <a:ext cx="3239743" cy="646587"/>
          </a:xfrm>
          <a:prstGeom prst="rect">
            <a:avLst/>
          </a:prstGeom>
          <a:noFill/>
          <a:ln>
            <a:solidFill>
              <a:schemeClr val="accent1"/>
            </a:solidFill>
          </a:ln>
        </p:spPr>
        <p:txBody>
          <a:bodyPr wrap="square" rtlCol="0">
            <a:spAutoFit/>
          </a:bodyPr>
          <a:lstStyle/>
          <a:p>
            <a:pPr algn="ctr"/>
            <a:r>
              <a:rPr lang="en-US" sz="1801" b="1" dirty="0">
                <a:solidFill>
                  <a:schemeClr val="tx2">
                    <a:lumMod val="85000"/>
                    <a:lumOff val="15000"/>
                  </a:schemeClr>
                </a:solidFill>
              </a:rPr>
              <a:t>Lubrication, Cohesion, Nourishment</a:t>
            </a:r>
          </a:p>
        </p:txBody>
      </p:sp>
      <p:pic>
        <p:nvPicPr>
          <p:cNvPr id="27" name="Picture 26"/>
          <p:cNvPicPr>
            <a:picLocks noChangeAspect="1"/>
          </p:cNvPicPr>
          <p:nvPr/>
        </p:nvPicPr>
        <p:blipFill>
          <a:blip r:embed="rId12"/>
          <a:stretch>
            <a:fillRect/>
          </a:stretch>
        </p:blipFill>
        <p:spPr>
          <a:xfrm>
            <a:off x="8446386" y="1342833"/>
            <a:ext cx="1664356" cy="1231502"/>
          </a:xfrm>
          <a:prstGeom prst="rect">
            <a:avLst/>
          </a:prstGeom>
        </p:spPr>
      </p:pic>
      <p:sp>
        <p:nvSpPr>
          <p:cNvPr id="29" name="TextBox 28"/>
          <p:cNvSpPr txBox="1"/>
          <p:nvPr/>
        </p:nvSpPr>
        <p:spPr>
          <a:xfrm>
            <a:off x="453407" y="3288244"/>
            <a:ext cx="3463970" cy="2804294"/>
          </a:xfrm>
          <a:prstGeom prst="rect">
            <a:avLst/>
          </a:prstGeom>
          <a:noFill/>
        </p:spPr>
        <p:txBody>
          <a:bodyPr wrap="square" rtlCol="0">
            <a:spAutoFit/>
          </a:bodyPr>
          <a:lstStyle/>
          <a:p>
            <a:pPr lvl="0"/>
            <a:r>
              <a:rPr lang="en-US" sz="1602" dirty="0">
                <a:latin typeface="Corbel" panose="020B0503020204020204" pitchFamily="34" charset="0"/>
              </a:rPr>
              <a:t>•  King of Doshas: pushes kapha and  </a:t>
            </a:r>
          </a:p>
          <a:p>
            <a:pPr lvl="0"/>
            <a:r>
              <a:rPr lang="en-US" sz="1602" dirty="0">
                <a:latin typeface="Corbel" panose="020B0503020204020204" pitchFamily="34" charset="0"/>
              </a:rPr>
              <a:t>    Pitta</a:t>
            </a:r>
          </a:p>
          <a:p>
            <a:pPr lvl="0"/>
            <a:r>
              <a:rPr lang="en-US" sz="1602" dirty="0">
                <a:latin typeface="Corbel" panose="020B0503020204020204" pitchFamily="34" charset="0"/>
              </a:rPr>
              <a:t>•  Dry, light, cold, rough, subtle, mobile</a:t>
            </a:r>
          </a:p>
          <a:p>
            <a:pPr lvl="0"/>
            <a:r>
              <a:rPr lang="en-US" sz="1602" dirty="0">
                <a:latin typeface="Corbel" panose="020B0503020204020204" pitchFamily="34" charset="0"/>
              </a:rPr>
              <a:t>•  Location: </a:t>
            </a:r>
            <a:r>
              <a:rPr lang="en-US" sz="1602" b="1" dirty="0">
                <a:latin typeface="Corbel" panose="020B0503020204020204" pitchFamily="34" charset="0"/>
              </a:rPr>
              <a:t>Abdominal cavity below</a:t>
            </a:r>
          </a:p>
          <a:p>
            <a:pPr lvl="0"/>
            <a:r>
              <a:rPr lang="en-US" sz="1602" b="1" dirty="0">
                <a:latin typeface="Corbel" panose="020B0503020204020204" pitchFamily="34" charset="0"/>
              </a:rPr>
              <a:t>    umbilicus</a:t>
            </a:r>
            <a:r>
              <a:rPr lang="en-US" sz="1602" dirty="0">
                <a:latin typeface="Corbel" panose="020B0503020204020204" pitchFamily="34" charset="0"/>
              </a:rPr>
              <a:t>, </a:t>
            </a:r>
            <a:r>
              <a:rPr lang="en-US" sz="1602" b="1" dirty="0">
                <a:latin typeface="Corbel" panose="020B0503020204020204" pitchFamily="34" charset="0"/>
              </a:rPr>
              <a:t>colon, pelvis, pelvic</a:t>
            </a:r>
          </a:p>
          <a:p>
            <a:pPr lvl="0"/>
            <a:r>
              <a:rPr lang="en-US" sz="1602" b="1" dirty="0">
                <a:latin typeface="Corbel" panose="020B0503020204020204" pitchFamily="34" charset="0"/>
              </a:rPr>
              <a:t>    organs</a:t>
            </a:r>
            <a:r>
              <a:rPr lang="en-US" sz="1602" dirty="0">
                <a:latin typeface="Corbel" panose="020B0503020204020204" pitchFamily="34" charset="0"/>
              </a:rPr>
              <a:t>, thigh, legs, skin, ears, brain,</a:t>
            </a:r>
          </a:p>
          <a:p>
            <a:pPr lvl="0"/>
            <a:r>
              <a:rPr lang="en-US" sz="1602" dirty="0">
                <a:latin typeface="Corbel" panose="020B0503020204020204" pitchFamily="34" charset="0"/>
              </a:rPr>
              <a:t>    nervous system</a:t>
            </a:r>
          </a:p>
          <a:p>
            <a:pPr lvl="0"/>
            <a:r>
              <a:rPr lang="en-US" sz="1602" dirty="0">
                <a:latin typeface="Corbel" panose="020B0503020204020204" pitchFamily="34" charset="0"/>
              </a:rPr>
              <a:t>•  Function: all movement of body and</a:t>
            </a:r>
          </a:p>
          <a:p>
            <a:pPr lvl="0"/>
            <a:r>
              <a:rPr lang="en-US" sz="1602" dirty="0">
                <a:latin typeface="Corbel" panose="020B0503020204020204" pitchFamily="34" charset="0"/>
              </a:rPr>
              <a:t>    mind, voluntary and involuntary</a:t>
            </a:r>
          </a:p>
          <a:p>
            <a:pPr lvl="0"/>
            <a:r>
              <a:rPr lang="en-US" sz="1602" dirty="0">
                <a:latin typeface="Corbel" panose="020B0503020204020204" pitchFamily="34" charset="0"/>
              </a:rPr>
              <a:t>    actions, breathing, removal of</a:t>
            </a:r>
          </a:p>
          <a:p>
            <a:pPr lvl="0"/>
            <a:r>
              <a:rPr lang="en-US" sz="1602" dirty="0">
                <a:latin typeface="Corbel" panose="020B0503020204020204" pitchFamily="34" charset="0"/>
              </a:rPr>
              <a:t>    wastes, speech, pumping of heart</a:t>
            </a:r>
          </a:p>
        </p:txBody>
      </p:sp>
    </p:spTree>
    <p:extLst>
      <p:ext uri="{BB962C8B-B14F-4D97-AF65-F5344CB8AC3E}">
        <p14:creationId xmlns:p14="http://schemas.microsoft.com/office/powerpoint/2010/main" val="252025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5014" y="173321"/>
            <a:ext cx="4155625" cy="637175"/>
          </a:xfrm>
        </p:spPr>
        <p:txBody>
          <a:bodyPr>
            <a:normAutofit/>
          </a:bodyPr>
          <a:lstStyle/>
          <a:p>
            <a:r>
              <a:rPr lang="en-US" sz="2802" dirty="0">
                <a:solidFill>
                  <a:schemeClr val="accent2">
                    <a:lumMod val="75000"/>
                  </a:schemeClr>
                </a:solidFill>
              </a:rPr>
              <a:t>Characteristics</a:t>
            </a:r>
            <a:endParaRPr lang="en-US" sz="2802"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597" y="173319"/>
            <a:ext cx="5945918" cy="5881122"/>
          </a:xfrm>
        </p:spPr>
      </p:pic>
      <p:sp>
        <p:nvSpPr>
          <p:cNvPr id="4" name="Text Placeholder 3"/>
          <p:cNvSpPr>
            <a:spLocks noGrp="1"/>
          </p:cNvSpPr>
          <p:nvPr>
            <p:ph type="body" sz="half" idx="2"/>
          </p:nvPr>
        </p:nvSpPr>
        <p:spPr>
          <a:xfrm>
            <a:off x="6391490" y="913316"/>
            <a:ext cx="5267115" cy="5141129"/>
          </a:xfrm>
        </p:spPr>
        <p:txBody>
          <a:bodyPr>
            <a:noAutofit/>
          </a:bodyPr>
          <a:lstStyle/>
          <a:p>
            <a:pPr marL="285749" indent="-285749">
              <a:buFont typeface="Arial" panose="020B0604020202020204" pitchFamily="34" charset="0"/>
              <a:buChar char="•"/>
            </a:pPr>
            <a:r>
              <a:rPr lang="en-US" sz="2000" dirty="0">
                <a:solidFill>
                  <a:schemeClr val="accent2">
                    <a:lumMod val="75000"/>
                  </a:schemeClr>
                </a:solidFill>
              </a:rPr>
              <a:t>Petite body with small and delicate bones and joints</a:t>
            </a:r>
          </a:p>
          <a:p>
            <a:pPr marL="285749" indent="-285749">
              <a:buFont typeface="Arial" panose="020B0604020202020204" pitchFamily="34" charset="0"/>
              <a:buChar char="•"/>
            </a:pPr>
            <a:r>
              <a:rPr lang="en-US" sz="2000" dirty="0">
                <a:solidFill>
                  <a:schemeClr val="accent2">
                    <a:lumMod val="75000"/>
                  </a:schemeClr>
                </a:solidFill>
              </a:rPr>
              <a:t>Variable body proportions or features</a:t>
            </a:r>
          </a:p>
          <a:p>
            <a:pPr marL="285749" indent="-285749">
              <a:buFont typeface="Arial" panose="020B0604020202020204" pitchFamily="34" charset="0"/>
              <a:buChar char="•"/>
            </a:pPr>
            <a:r>
              <a:rPr lang="en-US" sz="2000" dirty="0">
                <a:solidFill>
                  <a:schemeClr val="accent2">
                    <a:lumMod val="75000"/>
                  </a:schemeClr>
                </a:solidFill>
              </a:rPr>
              <a:t>Hair and body is thin, dry and rough</a:t>
            </a:r>
          </a:p>
          <a:p>
            <a:pPr marL="285749" indent="-285749">
              <a:buFont typeface="Arial" panose="020B0604020202020204" pitchFamily="34" charset="0"/>
              <a:buChar char="•"/>
            </a:pPr>
            <a:r>
              <a:rPr lang="en-US" sz="2000" dirty="0">
                <a:solidFill>
                  <a:schemeClr val="accent2">
                    <a:lumMod val="75000"/>
                  </a:schemeClr>
                </a:solidFill>
              </a:rPr>
              <a:t>Creative, enjoy movement </a:t>
            </a:r>
          </a:p>
          <a:p>
            <a:pPr marL="285749" indent="-285749">
              <a:buFont typeface="Arial" panose="020B0604020202020204" pitchFamily="34" charset="0"/>
              <a:buChar char="•"/>
            </a:pPr>
            <a:r>
              <a:rPr lang="en-US" sz="2000" dirty="0">
                <a:solidFill>
                  <a:schemeClr val="accent2">
                    <a:lumMod val="75000"/>
                  </a:schemeClr>
                </a:solidFill>
              </a:rPr>
              <a:t>Always busy, talkative, on the move</a:t>
            </a:r>
          </a:p>
          <a:p>
            <a:pPr marL="285749" indent="-285749">
              <a:buFont typeface="Arial" panose="020B0604020202020204" pitchFamily="34" charset="0"/>
              <a:buChar char="•"/>
            </a:pPr>
            <a:r>
              <a:rPr lang="en-US" sz="2000" dirty="0">
                <a:solidFill>
                  <a:schemeClr val="accent2">
                    <a:lumMod val="75000"/>
                  </a:schemeClr>
                </a:solidFill>
              </a:rPr>
              <a:t>Unsteady in thinking, memory, friendships</a:t>
            </a:r>
          </a:p>
          <a:p>
            <a:pPr marL="285749" indent="-285749">
              <a:buFont typeface="Arial" panose="020B0604020202020204" pitchFamily="34" charset="0"/>
              <a:buChar char="•"/>
            </a:pPr>
            <a:r>
              <a:rPr lang="en-US" sz="2000" dirty="0">
                <a:solidFill>
                  <a:schemeClr val="accent2">
                    <a:lumMod val="75000"/>
                  </a:schemeClr>
                </a:solidFill>
              </a:rPr>
              <a:t>Easily changes ones mind</a:t>
            </a:r>
          </a:p>
          <a:p>
            <a:pPr marL="285749" indent="-285749">
              <a:buFont typeface="Arial" panose="020B0604020202020204" pitchFamily="34" charset="0"/>
              <a:buChar char="•"/>
            </a:pPr>
            <a:r>
              <a:rPr lang="en-US" sz="2000" dirty="0">
                <a:solidFill>
                  <a:schemeClr val="accent2">
                    <a:lumMod val="75000"/>
                  </a:schemeClr>
                </a:solidFill>
              </a:rPr>
              <a:t>Walking is unsteady and fast</a:t>
            </a:r>
          </a:p>
          <a:p>
            <a:pPr marL="285749" indent="-285749">
              <a:buFont typeface="Arial" panose="020B0604020202020204" pitchFamily="34" charset="0"/>
              <a:buChar char="•"/>
            </a:pPr>
            <a:r>
              <a:rPr lang="en-US" sz="2000" dirty="0">
                <a:solidFill>
                  <a:schemeClr val="accent2">
                    <a:lumMod val="75000"/>
                  </a:schemeClr>
                </a:solidFill>
              </a:rPr>
              <a:t>Poor sleep</a:t>
            </a:r>
          </a:p>
          <a:p>
            <a:pPr marL="285749" indent="-285749">
              <a:buFont typeface="Arial" panose="020B0604020202020204" pitchFamily="34" charset="0"/>
              <a:buChar char="•"/>
            </a:pPr>
            <a:r>
              <a:rPr lang="en-US" sz="2000" dirty="0">
                <a:solidFill>
                  <a:schemeClr val="accent2">
                    <a:lumMod val="75000"/>
                  </a:schemeClr>
                </a:solidFill>
              </a:rPr>
              <a:t>Variable digestion, lower digestive strength</a:t>
            </a:r>
          </a:p>
          <a:p>
            <a:pPr marL="285749" indent="-285749">
              <a:buFont typeface="Arial" panose="020B0604020202020204" pitchFamily="34" charset="0"/>
              <a:buChar char="•"/>
            </a:pPr>
            <a:r>
              <a:rPr lang="en-US" sz="2000" dirty="0">
                <a:solidFill>
                  <a:schemeClr val="accent2">
                    <a:lumMod val="75000"/>
                  </a:schemeClr>
                </a:solidFill>
              </a:rPr>
              <a:t>Dislike cold things and environments</a:t>
            </a:r>
          </a:p>
          <a:p>
            <a:pPr marL="285749" indent="-285749">
              <a:buFont typeface="Arial" panose="020B0604020202020204" pitchFamily="34" charset="0"/>
              <a:buChar char="•"/>
            </a:pPr>
            <a:r>
              <a:rPr lang="en-US" sz="2000" dirty="0">
                <a:solidFill>
                  <a:schemeClr val="accent2">
                    <a:lumMod val="75000"/>
                  </a:schemeClr>
                </a:solidFill>
              </a:rPr>
              <a:t>Prone to anxiety, worry, fear</a:t>
            </a:r>
          </a:p>
        </p:txBody>
      </p:sp>
      <p:sp>
        <p:nvSpPr>
          <p:cNvPr id="9" name="TextBox 8"/>
          <p:cNvSpPr txBox="1"/>
          <p:nvPr/>
        </p:nvSpPr>
        <p:spPr>
          <a:xfrm>
            <a:off x="3314704" y="491906"/>
            <a:ext cx="2192484" cy="924099"/>
          </a:xfrm>
          <a:prstGeom prst="rect">
            <a:avLst/>
          </a:prstGeom>
          <a:noFill/>
        </p:spPr>
        <p:txBody>
          <a:bodyPr wrap="square" rtlCol="0">
            <a:spAutoFit/>
          </a:bodyPr>
          <a:lstStyle/>
          <a:p>
            <a:r>
              <a:rPr lang="en-US" sz="5405" dirty="0">
                <a:solidFill>
                  <a:schemeClr val="bg1"/>
                </a:solidFill>
              </a:rPr>
              <a:t>Vata </a:t>
            </a:r>
          </a:p>
        </p:txBody>
      </p:sp>
      <p:sp>
        <p:nvSpPr>
          <p:cNvPr id="10" name="TextBox 9"/>
          <p:cNvSpPr txBox="1"/>
          <p:nvPr/>
        </p:nvSpPr>
        <p:spPr>
          <a:xfrm>
            <a:off x="153397" y="6157259"/>
            <a:ext cx="5842309" cy="369460"/>
          </a:xfrm>
          <a:prstGeom prst="rect">
            <a:avLst/>
          </a:prstGeom>
          <a:noFill/>
        </p:spPr>
        <p:txBody>
          <a:bodyPr wrap="square" rtlCol="0">
            <a:spAutoFit/>
          </a:bodyPr>
          <a:lstStyle/>
          <a:p>
            <a:pPr algn="ctr"/>
            <a:r>
              <a:rPr lang="en-US" sz="1801" dirty="0">
                <a:solidFill>
                  <a:srgbClr val="002060"/>
                </a:solidFill>
              </a:rPr>
              <a:t>Dry, light, cold, rough, subtle, mobile</a:t>
            </a:r>
          </a:p>
        </p:txBody>
      </p:sp>
      <p:sp>
        <p:nvSpPr>
          <p:cNvPr id="11" name="TextBox 10"/>
          <p:cNvSpPr txBox="1"/>
          <p:nvPr/>
        </p:nvSpPr>
        <p:spPr>
          <a:xfrm>
            <a:off x="4114802" y="1230574"/>
            <a:ext cx="1392384" cy="369460"/>
          </a:xfrm>
          <a:prstGeom prst="rect">
            <a:avLst/>
          </a:prstGeom>
          <a:noFill/>
        </p:spPr>
        <p:txBody>
          <a:bodyPr wrap="square" rtlCol="0">
            <a:spAutoFit/>
          </a:bodyPr>
          <a:lstStyle/>
          <a:p>
            <a:r>
              <a:rPr lang="en-US" sz="1801" dirty="0">
                <a:solidFill>
                  <a:schemeClr val="bg1"/>
                </a:solidFill>
              </a:rPr>
              <a:t>Space &amp; Air</a:t>
            </a:r>
          </a:p>
        </p:txBody>
      </p:sp>
    </p:spTree>
    <p:extLst>
      <p:ext uri="{BB962C8B-B14F-4D97-AF65-F5344CB8AC3E}">
        <p14:creationId xmlns:p14="http://schemas.microsoft.com/office/powerpoint/2010/main" val="257725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6951" y="83128"/>
            <a:ext cx="9538859" cy="6359239"/>
          </a:xfrm>
        </p:spPr>
      </p:pic>
      <p:sp>
        <p:nvSpPr>
          <p:cNvPr id="4" name="Text Placeholder 3"/>
          <p:cNvSpPr>
            <a:spLocks noGrp="1"/>
          </p:cNvSpPr>
          <p:nvPr>
            <p:ph type="body" sz="half" idx="2"/>
          </p:nvPr>
        </p:nvSpPr>
        <p:spPr>
          <a:xfrm>
            <a:off x="104996" y="83128"/>
            <a:ext cx="3469488" cy="6359239"/>
          </a:xfrm>
          <a:solidFill>
            <a:schemeClr val="bg1"/>
          </a:solidFill>
        </p:spPr>
        <p:txBody>
          <a:bodyPr>
            <a:normAutofit/>
          </a:bodyPr>
          <a:lstStyle/>
          <a:p>
            <a:endParaRPr lang="en-US" sz="802" dirty="0">
              <a:solidFill>
                <a:schemeClr val="bg1"/>
              </a:solidFill>
            </a:endParaRPr>
          </a:p>
          <a:p>
            <a:r>
              <a:rPr lang="en-US" sz="2802" dirty="0">
                <a:solidFill>
                  <a:schemeClr val="tx2"/>
                </a:solidFill>
              </a:rPr>
              <a:t>Characteristics</a:t>
            </a:r>
          </a:p>
          <a:p>
            <a:endParaRPr lang="en-US" sz="1403" dirty="0">
              <a:solidFill>
                <a:schemeClr val="tx2"/>
              </a:solidFill>
            </a:endParaRPr>
          </a:p>
          <a:p>
            <a:pPr marL="285749" indent="-285749">
              <a:buFont typeface="Arial" panose="020B0604020202020204" pitchFamily="34" charset="0"/>
              <a:buChar char="•"/>
            </a:pPr>
            <a:r>
              <a:rPr lang="en-US" sz="2000" dirty="0">
                <a:solidFill>
                  <a:schemeClr val="tx2"/>
                </a:solidFill>
              </a:rPr>
              <a:t>Medium build, Muscular</a:t>
            </a:r>
          </a:p>
          <a:p>
            <a:pPr marL="285749" indent="-285749">
              <a:buFont typeface="Arial" panose="020B0604020202020204" pitchFamily="34" charset="0"/>
              <a:buChar char="•"/>
            </a:pPr>
            <a:r>
              <a:rPr lang="en-US" sz="2000" dirty="0">
                <a:solidFill>
                  <a:schemeClr val="tx2"/>
                </a:solidFill>
              </a:rPr>
              <a:t>Sharp features</a:t>
            </a:r>
          </a:p>
          <a:p>
            <a:pPr marL="285749" indent="-285749">
              <a:buFont typeface="Arial" panose="020B0604020202020204" pitchFamily="34" charset="0"/>
              <a:buChar char="•"/>
            </a:pPr>
            <a:r>
              <a:rPr lang="en-US" sz="2000" dirty="0">
                <a:solidFill>
                  <a:schemeClr val="tx2"/>
                </a:solidFill>
              </a:rPr>
              <a:t>Deep set, intense eyes</a:t>
            </a:r>
          </a:p>
          <a:p>
            <a:pPr marL="285749" indent="-285749">
              <a:buFont typeface="Arial" panose="020B0604020202020204" pitchFamily="34" charset="0"/>
              <a:buChar char="•"/>
            </a:pPr>
            <a:r>
              <a:rPr lang="en-US" sz="2000" dirty="0">
                <a:solidFill>
                  <a:schemeClr val="tx2"/>
                </a:solidFill>
              </a:rPr>
              <a:t>Skin and complexion is fair and warm, freckles, moles</a:t>
            </a:r>
          </a:p>
          <a:p>
            <a:pPr marL="285749" indent="-285749">
              <a:buFont typeface="Arial" panose="020B0604020202020204" pitchFamily="34" charset="0"/>
              <a:buChar char="•"/>
            </a:pPr>
            <a:r>
              <a:rPr lang="en-US" sz="2000" dirty="0">
                <a:solidFill>
                  <a:schemeClr val="tx2"/>
                </a:solidFill>
              </a:rPr>
              <a:t>Flushed hands and face</a:t>
            </a:r>
          </a:p>
          <a:p>
            <a:pPr marL="285749" indent="-285749">
              <a:buFont typeface="Arial" panose="020B0604020202020204" pitchFamily="34" charset="0"/>
              <a:buChar char="•"/>
            </a:pPr>
            <a:r>
              <a:rPr lang="en-US" sz="2000" dirty="0">
                <a:solidFill>
                  <a:schemeClr val="tx2"/>
                </a:solidFill>
              </a:rPr>
              <a:t>Less hair, early graying</a:t>
            </a:r>
          </a:p>
          <a:p>
            <a:pPr marL="285749" indent="-285749">
              <a:buFont typeface="Arial" panose="020B0604020202020204" pitchFamily="34" charset="0"/>
              <a:buChar char="•"/>
            </a:pPr>
            <a:r>
              <a:rPr lang="en-US" sz="2000" dirty="0">
                <a:solidFill>
                  <a:schemeClr val="tx2"/>
                </a:solidFill>
              </a:rPr>
              <a:t>Brave and Proud</a:t>
            </a:r>
          </a:p>
          <a:p>
            <a:pPr marL="285749" indent="-285749">
              <a:buFont typeface="Arial" panose="020B0604020202020204" pitchFamily="34" charset="0"/>
              <a:buChar char="•"/>
            </a:pPr>
            <a:r>
              <a:rPr lang="en-US" sz="2000" dirty="0">
                <a:solidFill>
                  <a:schemeClr val="tx2"/>
                </a:solidFill>
              </a:rPr>
              <a:t>Enjoys athletics and competitions</a:t>
            </a:r>
          </a:p>
          <a:p>
            <a:pPr marL="285749" indent="-285749">
              <a:buFont typeface="Arial" panose="020B0604020202020204" pitchFamily="34" charset="0"/>
              <a:buChar char="•"/>
            </a:pPr>
            <a:r>
              <a:rPr lang="en-US" sz="2000" dirty="0">
                <a:solidFill>
                  <a:schemeClr val="tx2"/>
                </a:solidFill>
              </a:rPr>
              <a:t>Sensitive</a:t>
            </a:r>
          </a:p>
          <a:p>
            <a:pPr marL="285749" indent="-285749">
              <a:buFont typeface="Arial" panose="020B0604020202020204" pitchFamily="34" charset="0"/>
              <a:buChar char="•"/>
            </a:pPr>
            <a:r>
              <a:rPr lang="en-US" sz="2000" dirty="0">
                <a:solidFill>
                  <a:schemeClr val="tx2"/>
                </a:solidFill>
              </a:rPr>
              <a:t>Prone to frustration, anger, impatience</a:t>
            </a:r>
          </a:p>
        </p:txBody>
      </p:sp>
      <p:sp>
        <p:nvSpPr>
          <p:cNvPr id="9" name="TextBox 8"/>
          <p:cNvSpPr txBox="1"/>
          <p:nvPr/>
        </p:nvSpPr>
        <p:spPr>
          <a:xfrm>
            <a:off x="5049984" y="6073036"/>
            <a:ext cx="6089074" cy="369460"/>
          </a:xfrm>
          <a:prstGeom prst="rect">
            <a:avLst/>
          </a:prstGeom>
          <a:noFill/>
        </p:spPr>
        <p:txBody>
          <a:bodyPr wrap="square" rtlCol="0">
            <a:spAutoFit/>
          </a:bodyPr>
          <a:lstStyle/>
          <a:p>
            <a:r>
              <a:rPr lang="en-US" sz="1801" dirty="0">
                <a:solidFill>
                  <a:schemeClr val="bg1"/>
                </a:solidFill>
              </a:rPr>
              <a:t>Oily, sharp, hot, light, moving, spreading, liquid, acidic smell</a:t>
            </a:r>
          </a:p>
        </p:txBody>
      </p:sp>
      <p:sp>
        <p:nvSpPr>
          <p:cNvPr id="10" name="TextBox 9"/>
          <p:cNvSpPr txBox="1"/>
          <p:nvPr/>
        </p:nvSpPr>
        <p:spPr>
          <a:xfrm>
            <a:off x="4393200" y="275068"/>
            <a:ext cx="1714503" cy="831318"/>
          </a:xfrm>
          <a:prstGeom prst="rect">
            <a:avLst/>
          </a:prstGeom>
          <a:noFill/>
        </p:spPr>
        <p:txBody>
          <a:bodyPr wrap="square" rtlCol="0">
            <a:spAutoFit/>
          </a:bodyPr>
          <a:lstStyle/>
          <a:p>
            <a:r>
              <a:rPr lang="en-US" sz="4802" dirty="0">
                <a:solidFill>
                  <a:schemeClr val="bg1"/>
                </a:solidFill>
              </a:rPr>
              <a:t>Pitta</a:t>
            </a:r>
          </a:p>
        </p:txBody>
      </p:sp>
      <p:sp>
        <p:nvSpPr>
          <p:cNvPr id="11" name="TextBox 10"/>
          <p:cNvSpPr txBox="1"/>
          <p:nvPr/>
        </p:nvSpPr>
        <p:spPr>
          <a:xfrm>
            <a:off x="3816504" y="923767"/>
            <a:ext cx="1433947" cy="369460"/>
          </a:xfrm>
          <a:prstGeom prst="rect">
            <a:avLst/>
          </a:prstGeom>
          <a:noFill/>
        </p:spPr>
        <p:txBody>
          <a:bodyPr wrap="square" rtlCol="0">
            <a:spAutoFit/>
          </a:bodyPr>
          <a:lstStyle/>
          <a:p>
            <a:r>
              <a:rPr lang="en-US" sz="1801" dirty="0">
                <a:solidFill>
                  <a:schemeClr val="bg1"/>
                </a:solidFill>
              </a:rPr>
              <a:t>Fire &amp; Water</a:t>
            </a:r>
          </a:p>
        </p:txBody>
      </p:sp>
    </p:spTree>
    <p:extLst>
      <p:ext uri="{BB962C8B-B14F-4D97-AF65-F5344CB8AC3E}">
        <p14:creationId xmlns:p14="http://schemas.microsoft.com/office/powerpoint/2010/main" val="377720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1631" y="518189"/>
            <a:ext cx="3003312" cy="644983"/>
          </a:xfrm>
        </p:spPr>
        <p:txBody>
          <a:bodyPr>
            <a:normAutofit/>
          </a:bodyPr>
          <a:lstStyle/>
          <a:p>
            <a:r>
              <a:rPr lang="en-US" sz="2802" dirty="0">
                <a:solidFill>
                  <a:schemeClr val="accent3"/>
                </a:solidFill>
              </a:rPr>
              <a:t>Characteristics</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2767" y="602676"/>
            <a:ext cx="8200386" cy="5466610"/>
          </a:xfrm>
        </p:spPr>
      </p:pic>
      <p:sp>
        <p:nvSpPr>
          <p:cNvPr id="4" name="Text Placeholder 3"/>
          <p:cNvSpPr>
            <a:spLocks noGrp="1"/>
          </p:cNvSpPr>
          <p:nvPr>
            <p:ph type="body" sz="half" idx="2"/>
          </p:nvPr>
        </p:nvSpPr>
        <p:spPr>
          <a:xfrm>
            <a:off x="8521631" y="1321094"/>
            <a:ext cx="3601129" cy="4425088"/>
          </a:xfrm>
        </p:spPr>
        <p:txBody>
          <a:bodyPr>
            <a:normAutofit fontScale="92500" lnSpcReduction="10000"/>
          </a:bodyPr>
          <a:lstStyle/>
          <a:p>
            <a:pPr marL="285749" indent="-285749">
              <a:buFont typeface="Arial" panose="020B0604020202020204" pitchFamily="34" charset="0"/>
              <a:buChar char="•"/>
            </a:pPr>
            <a:r>
              <a:rPr lang="en-US" sz="2199" dirty="0">
                <a:solidFill>
                  <a:schemeClr val="accent3"/>
                </a:solidFill>
              </a:rPr>
              <a:t>Gentle natured</a:t>
            </a:r>
          </a:p>
          <a:p>
            <a:pPr marL="285749" indent="-285749">
              <a:buFont typeface="Arial" panose="020B0604020202020204" pitchFamily="34" charset="0"/>
              <a:buChar char="•"/>
            </a:pPr>
            <a:r>
              <a:rPr lang="en-US" sz="2199" dirty="0">
                <a:solidFill>
                  <a:schemeClr val="accent3"/>
                </a:solidFill>
              </a:rPr>
              <a:t>Strong, well lubricated joints</a:t>
            </a:r>
          </a:p>
          <a:p>
            <a:pPr marL="285749" indent="-285749">
              <a:buFont typeface="Arial" panose="020B0604020202020204" pitchFamily="34" charset="0"/>
              <a:buChar char="•"/>
            </a:pPr>
            <a:r>
              <a:rPr lang="en-US" sz="2199" dirty="0">
                <a:solidFill>
                  <a:schemeClr val="accent3"/>
                </a:solidFill>
              </a:rPr>
              <a:t>Large bones and joints</a:t>
            </a:r>
          </a:p>
          <a:p>
            <a:pPr marL="285749" indent="-285749">
              <a:buFont typeface="Arial" panose="020B0604020202020204" pitchFamily="34" charset="0"/>
              <a:buChar char="•"/>
            </a:pPr>
            <a:r>
              <a:rPr lang="en-US" sz="2199" dirty="0">
                <a:solidFill>
                  <a:schemeClr val="accent3"/>
                </a:solidFill>
              </a:rPr>
              <a:t>Thick skin</a:t>
            </a:r>
          </a:p>
          <a:p>
            <a:pPr marL="285749" indent="-285749">
              <a:buFont typeface="Arial" panose="020B0604020202020204" pitchFamily="34" charset="0"/>
              <a:buChar char="•"/>
            </a:pPr>
            <a:r>
              <a:rPr lang="en-US" sz="2199" dirty="0">
                <a:solidFill>
                  <a:schemeClr val="accent3"/>
                </a:solidFill>
              </a:rPr>
              <a:t>Short neck</a:t>
            </a:r>
          </a:p>
          <a:p>
            <a:pPr marL="285749" indent="-285749">
              <a:buFont typeface="Arial" panose="020B0604020202020204" pitchFamily="34" charset="0"/>
              <a:buChar char="•"/>
            </a:pPr>
            <a:r>
              <a:rPr lang="en-US" sz="2199" dirty="0">
                <a:solidFill>
                  <a:schemeClr val="accent3"/>
                </a:solidFill>
              </a:rPr>
              <a:t>Highly intelligent, truthful and noble</a:t>
            </a:r>
          </a:p>
          <a:p>
            <a:pPr marL="285749" indent="-285749">
              <a:buFont typeface="Arial" panose="020B0604020202020204" pitchFamily="34" charset="0"/>
              <a:buChar char="•"/>
            </a:pPr>
            <a:r>
              <a:rPr lang="en-US" sz="2199" dirty="0">
                <a:solidFill>
                  <a:schemeClr val="accent3"/>
                </a:solidFill>
              </a:rPr>
              <a:t>Steady nature</a:t>
            </a:r>
          </a:p>
          <a:p>
            <a:pPr marL="285749" indent="-285749">
              <a:buFont typeface="Arial" panose="020B0604020202020204" pitchFamily="34" charset="0"/>
              <a:buChar char="•"/>
            </a:pPr>
            <a:r>
              <a:rPr lang="en-US" sz="2199" dirty="0">
                <a:solidFill>
                  <a:schemeClr val="accent3"/>
                </a:solidFill>
              </a:rPr>
              <a:t>Slow to get started, but have inertia</a:t>
            </a:r>
          </a:p>
          <a:p>
            <a:pPr marL="285749" indent="-285749">
              <a:buFont typeface="Arial" panose="020B0604020202020204" pitchFamily="34" charset="0"/>
              <a:buChar char="•"/>
            </a:pPr>
            <a:r>
              <a:rPr lang="en-US" sz="2199" dirty="0">
                <a:solidFill>
                  <a:schemeClr val="accent3"/>
                </a:solidFill>
              </a:rPr>
              <a:t>Good endurance</a:t>
            </a:r>
          </a:p>
          <a:p>
            <a:pPr marL="285749" indent="-285749">
              <a:buFont typeface="Arial" panose="020B0604020202020204" pitchFamily="34" charset="0"/>
              <a:buChar char="•"/>
            </a:pPr>
            <a:r>
              <a:rPr lang="en-US" sz="2199" dirty="0">
                <a:solidFill>
                  <a:schemeClr val="accent3"/>
                </a:solidFill>
              </a:rPr>
              <a:t>Prone to jealousy, possessiveness</a:t>
            </a:r>
          </a:p>
          <a:p>
            <a:pPr marL="285749" indent="-285749">
              <a:buFont typeface="Arial" panose="020B0604020202020204" pitchFamily="34" charset="0"/>
              <a:buChar char="•"/>
            </a:pPr>
            <a:endParaRPr lang="en-US" dirty="0" smtClean="0">
              <a:solidFill>
                <a:schemeClr val="accent3"/>
              </a:solidFill>
            </a:endParaRPr>
          </a:p>
          <a:p>
            <a:pPr marL="285749" indent="-285749">
              <a:buFont typeface="Arial" panose="020B0604020202020204" pitchFamily="34" charset="0"/>
              <a:buChar char="•"/>
            </a:pPr>
            <a:endParaRPr lang="en-US" dirty="0">
              <a:solidFill>
                <a:schemeClr val="accent3"/>
              </a:solidFill>
            </a:endParaRPr>
          </a:p>
        </p:txBody>
      </p:sp>
      <p:sp>
        <p:nvSpPr>
          <p:cNvPr id="10" name="TextBox 9"/>
          <p:cNvSpPr txBox="1"/>
          <p:nvPr/>
        </p:nvSpPr>
        <p:spPr>
          <a:xfrm>
            <a:off x="5004628" y="551651"/>
            <a:ext cx="1978069" cy="769441"/>
          </a:xfrm>
          <a:prstGeom prst="rect">
            <a:avLst/>
          </a:prstGeom>
          <a:noFill/>
        </p:spPr>
        <p:txBody>
          <a:bodyPr wrap="square" rtlCol="0">
            <a:spAutoFit/>
          </a:bodyPr>
          <a:lstStyle/>
          <a:p>
            <a:r>
              <a:rPr lang="en-US" sz="4400" dirty="0">
                <a:solidFill>
                  <a:schemeClr val="bg1"/>
                </a:solidFill>
              </a:rPr>
              <a:t>Kapha</a:t>
            </a:r>
          </a:p>
        </p:txBody>
      </p:sp>
      <p:sp>
        <p:nvSpPr>
          <p:cNvPr id="11" name="TextBox 10"/>
          <p:cNvSpPr txBox="1"/>
          <p:nvPr/>
        </p:nvSpPr>
        <p:spPr>
          <a:xfrm>
            <a:off x="5245698" y="1187451"/>
            <a:ext cx="1542410" cy="369460"/>
          </a:xfrm>
          <a:prstGeom prst="rect">
            <a:avLst/>
          </a:prstGeom>
          <a:noFill/>
        </p:spPr>
        <p:txBody>
          <a:bodyPr wrap="none" rtlCol="0">
            <a:spAutoFit/>
          </a:bodyPr>
          <a:lstStyle/>
          <a:p>
            <a:r>
              <a:rPr lang="en-US" sz="1801" dirty="0">
                <a:solidFill>
                  <a:schemeClr val="bg1"/>
                </a:solidFill>
              </a:rPr>
              <a:t>Water &amp; Earth</a:t>
            </a:r>
          </a:p>
        </p:txBody>
      </p:sp>
      <p:sp>
        <p:nvSpPr>
          <p:cNvPr id="3" name="TextBox 2"/>
          <p:cNvSpPr txBox="1"/>
          <p:nvPr/>
        </p:nvSpPr>
        <p:spPr>
          <a:xfrm>
            <a:off x="1170132" y="5668779"/>
            <a:ext cx="6363284" cy="369460"/>
          </a:xfrm>
          <a:prstGeom prst="rect">
            <a:avLst/>
          </a:prstGeom>
          <a:noFill/>
        </p:spPr>
        <p:txBody>
          <a:bodyPr wrap="square" rtlCol="0">
            <a:spAutoFit/>
          </a:bodyPr>
          <a:lstStyle/>
          <a:p>
            <a:r>
              <a:rPr lang="en-US" sz="1801" dirty="0">
                <a:solidFill>
                  <a:schemeClr val="bg1"/>
                </a:solidFill>
              </a:rPr>
              <a:t>Moist, cool, heavy, static, sticky, soft, cloudy, slow, smooth, dull</a:t>
            </a:r>
          </a:p>
        </p:txBody>
      </p:sp>
    </p:spTree>
    <p:extLst>
      <p:ext uri="{BB962C8B-B14F-4D97-AF65-F5344CB8AC3E}">
        <p14:creationId xmlns:p14="http://schemas.microsoft.com/office/powerpoint/2010/main" val="385590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210" y="276087"/>
            <a:ext cx="11064240" cy="649743"/>
          </a:xfrm>
          <a:solidFill>
            <a:schemeClr val="accent1"/>
          </a:solidFill>
        </p:spPr>
        <p:txBody>
          <a:bodyPr>
            <a:normAutofit/>
          </a:bodyPr>
          <a:lstStyle/>
          <a:p>
            <a:pPr algn="ctr"/>
            <a:r>
              <a:rPr lang="en-US" dirty="0" smtClean="0">
                <a:solidFill>
                  <a:schemeClr val="bg1"/>
                </a:solidFill>
              </a:rPr>
              <a:t>				      </a:t>
            </a:r>
            <a:r>
              <a:rPr lang="en-US" sz="2800" dirty="0" smtClean="0">
                <a:solidFill>
                  <a:schemeClr val="bg1"/>
                </a:solidFill>
              </a:rPr>
              <a:t>verse</a:t>
            </a:r>
            <a:r>
              <a:rPr lang="en-US" dirty="0" smtClean="0">
                <a:solidFill>
                  <a:schemeClr val="bg1"/>
                </a:solidFill>
              </a:rPr>
              <a:t> 		     	                   	</a:t>
            </a:r>
            <a:endParaRPr lang="en-US" dirty="0">
              <a:solidFill>
                <a:schemeClr val="bg1"/>
              </a:solidFill>
            </a:endParaRPr>
          </a:p>
        </p:txBody>
      </p:sp>
      <p:sp>
        <p:nvSpPr>
          <p:cNvPr id="3" name="Content Placeholder 2"/>
          <p:cNvSpPr>
            <a:spLocks noGrp="1"/>
          </p:cNvSpPr>
          <p:nvPr>
            <p:ph sz="half" idx="1"/>
          </p:nvPr>
        </p:nvSpPr>
        <p:spPr>
          <a:xfrm>
            <a:off x="537210" y="1017270"/>
            <a:ext cx="5482589" cy="5159693"/>
          </a:xfrm>
        </p:spPr>
        <p:txBody>
          <a:bodyPr/>
          <a:lstStyle/>
          <a:p>
            <a:r>
              <a:rPr lang="en-US" dirty="0" smtClean="0"/>
              <a:t>Elemental balance at birth</a:t>
            </a:r>
          </a:p>
          <a:p>
            <a:r>
              <a:rPr lang="en-US" dirty="0" smtClean="0"/>
              <a:t>Does not change during life</a:t>
            </a:r>
          </a:p>
          <a:p>
            <a:r>
              <a:rPr lang="en-US" dirty="0" smtClean="0"/>
              <a:t>General psychological, emotional, and physical tendencies</a:t>
            </a:r>
          </a:p>
          <a:p>
            <a:r>
              <a:rPr lang="en-US" dirty="0" smtClean="0"/>
              <a:t>Physical make up – bone/joint size, skin thickness, etc.</a:t>
            </a:r>
          </a:p>
          <a:p>
            <a:r>
              <a:rPr lang="en-US" dirty="0" smtClean="0"/>
              <a:t>Single Dosha: Vata, Pitta, Kapha</a:t>
            </a:r>
          </a:p>
          <a:p>
            <a:r>
              <a:rPr lang="en-US" dirty="0" smtClean="0"/>
              <a:t>Double dosha: VP, VK, PK</a:t>
            </a:r>
          </a:p>
          <a:p>
            <a:r>
              <a:rPr lang="en-US" dirty="0" smtClean="0"/>
              <a:t>Tridoshic: VPK</a:t>
            </a:r>
          </a:p>
          <a:p>
            <a:r>
              <a:rPr lang="en-US" dirty="0" smtClean="0"/>
              <a:t>People have all doshas/energies present in body – looking for most predominant energies</a:t>
            </a:r>
            <a:endParaRPr lang="en-US" dirty="0"/>
          </a:p>
        </p:txBody>
      </p:sp>
      <p:sp>
        <p:nvSpPr>
          <p:cNvPr id="4" name="Content Placeholder 3"/>
          <p:cNvSpPr>
            <a:spLocks noGrp="1"/>
          </p:cNvSpPr>
          <p:nvPr>
            <p:ph sz="half" idx="2"/>
          </p:nvPr>
        </p:nvSpPr>
        <p:spPr>
          <a:xfrm>
            <a:off x="6172200" y="1017270"/>
            <a:ext cx="5429250" cy="5159693"/>
          </a:xfrm>
        </p:spPr>
        <p:txBody>
          <a:bodyPr/>
          <a:lstStyle/>
          <a:p>
            <a:r>
              <a:rPr lang="en-US" dirty="0" smtClean="0"/>
              <a:t>Current Condition – elements that are currently out of balance</a:t>
            </a:r>
          </a:p>
          <a:p>
            <a:r>
              <a:rPr lang="en-US" dirty="0" smtClean="0"/>
              <a:t>Guides the healing protocol, with respect to prakruti</a:t>
            </a:r>
          </a:p>
          <a:p>
            <a:r>
              <a:rPr lang="en-US" dirty="0" smtClean="0"/>
              <a:t>Vikruti is treated first – then work on balancing prakruti</a:t>
            </a:r>
          </a:p>
          <a:p>
            <a:r>
              <a:rPr lang="en-US" dirty="0" smtClean="0"/>
              <a:t>Can have 1 dosha involved: Vata, Pitta, or Kapha</a:t>
            </a:r>
          </a:p>
          <a:p>
            <a:r>
              <a:rPr lang="en-US" dirty="0" smtClean="0"/>
              <a:t>Can have 2 dosha involved: VP, PK, or VK</a:t>
            </a:r>
          </a:p>
          <a:p>
            <a:r>
              <a:rPr lang="en-US" dirty="0" smtClean="0"/>
              <a:t>Can have all 3 doshas involved V, P, and K</a:t>
            </a:r>
          </a:p>
          <a:p>
            <a:r>
              <a:rPr lang="en-US" dirty="0" smtClean="0"/>
              <a:t>Doshas can mask other doshas, ex: hives – Kapha is masking/covering Pitta</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14</a:t>
            </a:fld>
            <a:endParaRPr lang="en-US"/>
          </a:p>
        </p:txBody>
      </p:sp>
      <p:sp>
        <p:nvSpPr>
          <p:cNvPr id="8" name="Rectangle 7"/>
          <p:cNvSpPr/>
          <p:nvPr/>
        </p:nvSpPr>
        <p:spPr>
          <a:xfrm>
            <a:off x="537210" y="259307"/>
            <a:ext cx="11064240" cy="570476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8" idx="2"/>
            <a:endCxn id="2" idx="2"/>
          </p:cNvCxnSpPr>
          <p:nvPr/>
        </p:nvCxnSpPr>
        <p:spPr>
          <a:xfrm flipV="1">
            <a:off x="6069330" y="925830"/>
            <a:ext cx="0" cy="503824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55094" y="339348"/>
            <a:ext cx="4940488" cy="523220"/>
          </a:xfrm>
          <a:prstGeom prst="rect">
            <a:avLst/>
          </a:prstGeom>
          <a:solidFill>
            <a:schemeClr val="accent3"/>
          </a:solidFill>
        </p:spPr>
        <p:txBody>
          <a:bodyPr wrap="square" rtlCol="0">
            <a:spAutoFit/>
          </a:bodyPr>
          <a:lstStyle/>
          <a:p>
            <a:pPr algn="ctr"/>
            <a:r>
              <a:rPr lang="en-US" sz="2800" dirty="0" smtClean="0">
                <a:solidFill>
                  <a:schemeClr val="bg1"/>
                </a:solidFill>
              </a:rPr>
              <a:t>Prakruti (constitution)</a:t>
            </a:r>
            <a:endParaRPr lang="en-US" sz="2800" dirty="0"/>
          </a:p>
        </p:txBody>
      </p:sp>
      <p:sp>
        <p:nvSpPr>
          <p:cNvPr id="14" name="TextBox 13"/>
          <p:cNvSpPr txBox="1"/>
          <p:nvPr/>
        </p:nvSpPr>
        <p:spPr>
          <a:xfrm>
            <a:off x="6523630" y="339348"/>
            <a:ext cx="4967785" cy="523220"/>
          </a:xfrm>
          <a:prstGeom prst="rect">
            <a:avLst/>
          </a:prstGeom>
          <a:solidFill>
            <a:schemeClr val="accent3"/>
          </a:solidFill>
        </p:spPr>
        <p:txBody>
          <a:bodyPr wrap="square" rtlCol="0">
            <a:spAutoFit/>
          </a:bodyPr>
          <a:lstStyle/>
          <a:p>
            <a:pPr algn="ctr"/>
            <a:r>
              <a:rPr lang="en-US" sz="2800" dirty="0" smtClean="0">
                <a:solidFill>
                  <a:schemeClr val="bg1"/>
                </a:solidFill>
              </a:rPr>
              <a:t>Vikruti (current imbalance)</a:t>
            </a:r>
            <a:endParaRPr lang="en-US" sz="2800" dirty="0"/>
          </a:p>
        </p:txBody>
      </p:sp>
    </p:spTree>
    <p:extLst>
      <p:ext uri="{BB962C8B-B14F-4D97-AF65-F5344CB8AC3E}">
        <p14:creationId xmlns:p14="http://schemas.microsoft.com/office/powerpoint/2010/main" val="236679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7347579" y="2387574"/>
            <a:ext cx="4475453" cy="424182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5" name="Diagram 34"/>
          <p:cNvGraphicFramePr/>
          <p:nvPr>
            <p:extLst>
              <p:ext uri="{D42A27DB-BD31-4B8C-83A1-F6EECF244321}">
                <p14:modId xmlns:p14="http://schemas.microsoft.com/office/powerpoint/2010/main" val="3772726211"/>
              </p:ext>
            </p:extLst>
          </p:nvPr>
        </p:nvGraphicFramePr>
        <p:xfrm>
          <a:off x="7402424" y="2261938"/>
          <a:ext cx="4665755" cy="4330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Rectangle 37"/>
          <p:cNvSpPr/>
          <p:nvPr/>
        </p:nvSpPr>
        <p:spPr>
          <a:xfrm>
            <a:off x="7372207" y="658922"/>
            <a:ext cx="4450825" cy="1336344"/>
          </a:xfrm>
          <a:prstGeom prst="rect">
            <a:avLst/>
          </a:prstGeom>
          <a:solidFill>
            <a:srgbClr val="795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CD8D479-8942-46E8-A226-A4E01F7A105C}" type="slidenum">
              <a:rPr lang="en-US" smtClean="0"/>
              <a:t>15</a:t>
            </a:fld>
            <a:endParaRPr lang="en-US"/>
          </a:p>
        </p:txBody>
      </p:sp>
      <p:graphicFrame>
        <p:nvGraphicFramePr>
          <p:cNvPr id="8" name="Diagram 7"/>
          <p:cNvGraphicFramePr/>
          <p:nvPr>
            <p:extLst>
              <p:ext uri="{D42A27DB-BD31-4B8C-83A1-F6EECF244321}">
                <p14:modId xmlns:p14="http://schemas.microsoft.com/office/powerpoint/2010/main" val="1519252131"/>
              </p:ext>
            </p:extLst>
          </p:nvPr>
        </p:nvGraphicFramePr>
        <p:xfrm>
          <a:off x="453403" y="168103"/>
          <a:ext cx="6918805" cy="6461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p:cNvPicPr>
            <a:picLocks noChangeAspect="1"/>
          </p:cNvPicPr>
          <p:nvPr/>
        </p:nvPicPr>
        <p:blipFill rotWithShape="1">
          <a:blip r:embed="rId12" cstate="print">
            <a:extLst>
              <a:ext uri="{28A0092B-C50C-407E-A947-70E740481C1C}">
                <a14:useLocalDpi xmlns:a14="http://schemas.microsoft.com/office/drawing/2010/main" val="0"/>
              </a:ext>
            </a:extLst>
          </a:blip>
          <a:srcRect l="14070" t="2965" r="11703" b="-14718"/>
          <a:stretch/>
        </p:blipFill>
        <p:spPr>
          <a:xfrm>
            <a:off x="1514500" y="989639"/>
            <a:ext cx="4804002" cy="4821731"/>
          </a:xfrm>
          <a:prstGeom prst="ellipse">
            <a:avLst/>
          </a:prstGeom>
        </p:spPr>
      </p:pic>
      <p:pic>
        <p:nvPicPr>
          <p:cNvPr id="10" name="Picture 9"/>
          <p:cNvPicPr>
            <a:picLocks noChangeAspect="1"/>
          </p:cNvPicPr>
          <p:nvPr/>
        </p:nvPicPr>
        <p:blipFill rotWithShape="1">
          <a:blip r:embed="rId13" cstate="print">
            <a:extLst>
              <a:ext uri="{28A0092B-C50C-407E-A947-70E740481C1C}">
                <a14:useLocalDpi xmlns:a14="http://schemas.microsoft.com/office/drawing/2010/main" val="0"/>
              </a:ext>
            </a:extLst>
          </a:blip>
          <a:srcRect l="-157" t="-75272" r="184" b="24296"/>
          <a:stretch/>
        </p:blipFill>
        <p:spPr>
          <a:xfrm>
            <a:off x="1514500" y="986131"/>
            <a:ext cx="4815771" cy="4847822"/>
          </a:xfrm>
          <a:prstGeom prst="ellipse">
            <a:avLst/>
          </a:prstGeom>
        </p:spPr>
      </p:pic>
      <p:sp>
        <p:nvSpPr>
          <p:cNvPr id="12" name="Rounded Rectangle 11"/>
          <p:cNvSpPr/>
          <p:nvPr/>
        </p:nvSpPr>
        <p:spPr>
          <a:xfrm>
            <a:off x="3446560" y="237090"/>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3515813" y="217173"/>
            <a:ext cx="793983" cy="461665"/>
          </a:xfrm>
          <a:prstGeom prst="rect">
            <a:avLst/>
          </a:prstGeom>
          <a:noFill/>
        </p:spPr>
        <p:txBody>
          <a:bodyPr wrap="square" rtlCol="0">
            <a:spAutoFit/>
          </a:bodyPr>
          <a:lstStyle/>
          <a:p>
            <a:r>
              <a:rPr lang="en-US" sz="2400" dirty="0" smtClean="0">
                <a:solidFill>
                  <a:srgbClr val="553A25"/>
                </a:solidFill>
                <a:latin typeface="Calibri" panose="020F0502020204030204"/>
              </a:rPr>
              <a:t>Pitta</a:t>
            </a:r>
            <a:endParaRPr lang="en-US" sz="2400" dirty="0">
              <a:solidFill>
                <a:srgbClr val="553A25"/>
              </a:solidFill>
              <a:latin typeface="Calibri" panose="020F0502020204030204"/>
            </a:endParaRPr>
          </a:p>
        </p:txBody>
      </p:sp>
      <p:sp>
        <p:nvSpPr>
          <p:cNvPr id="13" name="Rounded Rectangle 12"/>
          <p:cNvSpPr/>
          <p:nvPr/>
        </p:nvSpPr>
        <p:spPr>
          <a:xfrm>
            <a:off x="6324689" y="1669466"/>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Rounded Rectangle 13"/>
          <p:cNvSpPr/>
          <p:nvPr/>
        </p:nvSpPr>
        <p:spPr>
          <a:xfrm>
            <a:off x="617299" y="4750129"/>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3504002" y="6141246"/>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 name="Rounded Rectangle 18"/>
          <p:cNvSpPr/>
          <p:nvPr/>
        </p:nvSpPr>
        <p:spPr>
          <a:xfrm>
            <a:off x="617299" y="1669466"/>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562862" y="1629633"/>
            <a:ext cx="990872" cy="461665"/>
          </a:xfrm>
          <a:prstGeom prst="rect">
            <a:avLst/>
          </a:prstGeom>
          <a:noFill/>
        </p:spPr>
        <p:txBody>
          <a:bodyPr wrap="square" rtlCol="0">
            <a:spAutoFit/>
          </a:bodyPr>
          <a:lstStyle/>
          <a:p>
            <a:r>
              <a:rPr lang="en-US" sz="2400" dirty="0" smtClean="0">
                <a:solidFill>
                  <a:srgbClr val="553A25"/>
                </a:solidFill>
                <a:latin typeface="Calibri" panose="020F0502020204030204"/>
              </a:rPr>
              <a:t>Kapha</a:t>
            </a:r>
            <a:endParaRPr lang="en-US" sz="2400" dirty="0">
              <a:solidFill>
                <a:srgbClr val="553A25"/>
              </a:solidFill>
              <a:latin typeface="Calibri" panose="020F0502020204030204"/>
            </a:endParaRPr>
          </a:p>
        </p:txBody>
      </p:sp>
      <p:sp>
        <p:nvSpPr>
          <p:cNvPr id="20" name="Rounded Rectangle 19"/>
          <p:cNvSpPr/>
          <p:nvPr/>
        </p:nvSpPr>
        <p:spPr>
          <a:xfrm>
            <a:off x="6319107" y="4707630"/>
            <a:ext cx="836766" cy="421832"/>
          </a:xfrm>
          <a:prstGeom prst="roundRect">
            <a:avLst/>
          </a:prstGeom>
          <a:solidFill>
            <a:srgbClr val="70AD47"/>
          </a:solidFill>
          <a:ln w="19050" cap="flat" cmpd="sng" algn="ctr">
            <a:solidFill>
              <a:srgbClr val="553A2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6291037" y="4667797"/>
            <a:ext cx="990872" cy="461665"/>
          </a:xfrm>
          <a:prstGeom prst="rect">
            <a:avLst/>
          </a:prstGeom>
          <a:noFill/>
        </p:spPr>
        <p:txBody>
          <a:bodyPr wrap="square" rtlCol="0">
            <a:spAutoFit/>
          </a:bodyPr>
          <a:lstStyle/>
          <a:p>
            <a:r>
              <a:rPr lang="en-US" sz="2400" dirty="0" smtClean="0">
                <a:solidFill>
                  <a:srgbClr val="553A25"/>
                </a:solidFill>
                <a:latin typeface="Calibri" panose="020F0502020204030204"/>
              </a:rPr>
              <a:t>Kapha</a:t>
            </a:r>
            <a:endParaRPr lang="en-US" sz="2400" dirty="0">
              <a:solidFill>
                <a:srgbClr val="553A25"/>
              </a:solidFill>
              <a:latin typeface="Calibri" panose="020F0502020204030204"/>
            </a:endParaRPr>
          </a:p>
        </p:txBody>
      </p:sp>
      <p:sp>
        <p:nvSpPr>
          <p:cNvPr id="21" name="TextBox 20"/>
          <p:cNvSpPr txBox="1"/>
          <p:nvPr/>
        </p:nvSpPr>
        <p:spPr>
          <a:xfrm>
            <a:off x="6371545" y="1649549"/>
            <a:ext cx="795800" cy="461665"/>
          </a:xfrm>
          <a:prstGeom prst="rect">
            <a:avLst/>
          </a:prstGeom>
          <a:noFill/>
        </p:spPr>
        <p:txBody>
          <a:bodyPr wrap="square" rtlCol="0">
            <a:spAutoFit/>
          </a:bodyPr>
          <a:lstStyle/>
          <a:p>
            <a:r>
              <a:rPr lang="en-US" sz="2400" dirty="0" smtClean="0">
                <a:solidFill>
                  <a:srgbClr val="553A25"/>
                </a:solidFill>
                <a:latin typeface="Calibri" panose="020F0502020204030204"/>
              </a:rPr>
              <a:t>Vata</a:t>
            </a:r>
            <a:endParaRPr lang="en-US" sz="2400" dirty="0">
              <a:solidFill>
                <a:srgbClr val="553A25"/>
              </a:solidFill>
              <a:latin typeface="Calibri" panose="020F0502020204030204"/>
            </a:endParaRPr>
          </a:p>
        </p:txBody>
      </p:sp>
      <p:sp>
        <p:nvSpPr>
          <p:cNvPr id="22" name="TextBox 21"/>
          <p:cNvSpPr txBox="1"/>
          <p:nvPr/>
        </p:nvSpPr>
        <p:spPr>
          <a:xfrm>
            <a:off x="637782" y="4730212"/>
            <a:ext cx="795800" cy="461665"/>
          </a:xfrm>
          <a:prstGeom prst="rect">
            <a:avLst/>
          </a:prstGeom>
          <a:noFill/>
        </p:spPr>
        <p:txBody>
          <a:bodyPr wrap="square" rtlCol="0">
            <a:spAutoFit/>
          </a:bodyPr>
          <a:lstStyle/>
          <a:p>
            <a:r>
              <a:rPr lang="en-US" sz="2400" dirty="0" smtClean="0">
                <a:solidFill>
                  <a:srgbClr val="553A25"/>
                </a:solidFill>
                <a:latin typeface="Calibri" panose="020F0502020204030204"/>
              </a:rPr>
              <a:t>Vata</a:t>
            </a:r>
            <a:endParaRPr lang="en-US" sz="2400" dirty="0">
              <a:solidFill>
                <a:srgbClr val="553A25"/>
              </a:solidFill>
              <a:latin typeface="Calibri" panose="020F0502020204030204"/>
            </a:endParaRPr>
          </a:p>
        </p:txBody>
      </p:sp>
      <p:cxnSp>
        <p:nvCxnSpPr>
          <p:cNvPr id="24" name="Straight Connector 23"/>
          <p:cNvCxnSpPr/>
          <p:nvPr/>
        </p:nvCxnSpPr>
        <p:spPr>
          <a:xfrm flipH="1" flipV="1">
            <a:off x="5642696" y="5970519"/>
            <a:ext cx="402955" cy="621659"/>
          </a:xfrm>
          <a:prstGeom prst="line">
            <a:avLst/>
          </a:prstGeom>
          <a:ln w="28575">
            <a:solidFill>
              <a:srgbClr val="66A83A"/>
            </a:solidFill>
          </a:ln>
        </p:spPr>
        <p:style>
          <a:lnRef idx="1">
            <a:schemeClr val="accent6"/>
          </a:lnRef>
          <a:fillRef idx="0">
            <a:schemeClr val="accent6"/>
          </a:fillRef>
          <a:effectRef idx="0">
            <a:schemeClr val="accent6"/>
          </a:effectRef>
          <a:fontRef idx="minor">
            <a:schemeClr val="tx1"/>
          </a:fontRef>
        </p:style>
      </p:cxnSp>
      <p:cxnSp>
        <p:nvCxnSpPr>
          <p:cNvPr id="25" name="Straight Connector 24"/>
          <p:cNvCxnSpPr/>
          <p:nvPr/>
        </p:nvCxnSpPr>
        <p:spPr>
          <a:xfrm flipH="1" flipV="1">
            <a:off x="5272824" y="5427222"/>
            <a:ext cx="208129" cy="316676"/>
          </a:xfrm>
          <a:prstGeom prst="line">
            <a:avLst/>
          </a:prstGeom>
          <a:noFill/>
          <a:ln w="28575" cap="flat" cmpd="sng" algn="ctr">
            <a:solidFill>
              <a:srgbClr val="70AD47"/>
            </a:solidFill>
            <a:prstDash val="solid"/>
            <a:miter lim="800000"/>
          </a:ln>
          <a:effectLst/>
        </p:spPr>
      </p:cxnSp>
      <p:cxnSp>
        <p:nvCxnSpPr>
          <p:cNvPr id="26" name="Straight Connector 25"/>
          <p:cNvCxnSpPr/>
          <p:nvPr/>
        </p:nvCxnSpPr>
        <p:spPr>
          <a:xfrm flipH="1">
            <a:off x="1752247" y="5987543"/>
            <a:ext cx="425198" cy="641856"/>
          </a:xfrm>
          <a:prstGeom prst="line">
            <a:avLst/>
          </a:prstGeom>
          <a:noFill/>
          <a:ln w="28575" cap="flat" cmpd="sng" algn="ctr">
            <a:solidFill>
              <a:srgbClr val="70AD47"/>
            </a:solidFill>
            <a:prstDash val="solid"/>
            <a:miter lim="800000"/>
          </a:ln>
          <a:effectLst/>
        </p:spPr>
      </p:cxnSp>
      <p:cxnSp>
        <p:nvCxnSpPr>
          <p:cNvPr id="27" name="Straight Connector 26"/>
          <p:cNvCxnSpPr/>
          <p:nvPr/>
        </p:nvCxnSpPr>
        <p:spPr>
          <a:xfrm flipH="1">
            <a:off x="2350641" y="5444686"/>
            <a:ext cx="185270" cy="281748"/>
          </a:xfrm>
          <a:prstGeom prst="line">
            <a:avLst/>
          </a:prstGeom>
          <a:ln w="28575">
            <a:solidFill>
              <a:srgbClr val="66A83A"/>
            </a:solidFill>
          </a:ln>
        </p:spPr>
        <p:style>
          <a:lnRef idx="1">
            <a:schemeClr val="accent4"/>
          </a:lnRef>
          <a:fillRef idx="0">
            <a:schemeClr val="accent4"/>
          </a:fillRef>
          <a:effectRef idx="0">
            <a:schemeClr val="accent4"/>
          </a:effectRef>
          <a:fontRef idx="minor">
            <a:schemeClr val="tx1"/>
          </a:fontRef>
        </p:style>
      </p:cxnSp>
      <p:cxnSp>
        <p:nvCxnSpPr>
          <p:cNvPr id="28" name="Straight Connector 27"/>
          <p:cNvCxnSpPr/>
          <p:nvPr/>
        </p:nvCxnSpPr>
        <p:spPr>
          <a:xfrm flipH="1">
            <a:off x="5631574" y="180671"/>
            <a:ext cx="425198" cy="641856"/>
          </a:xfrm>
          <a:prstGeom prst="line">
            <a:avLst/>
          </a:prstGeom>
          <a:ln w="28575">
            <a:solidFill>
              <a:srgbClr val="66A83A"/>
            </a:solidFill>
          </a:ln>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H="1">
            <a:off x="5272824" y="1126255"/>
            <a:ext cx="131481" cy="203200"/>
          </a:xfrm>
          <a:prstGeom prst="line">
            <a:avLst/>
          </a:prstGeom>
          <a:noFill/>
          <a:ln w="28575" cap="flat" cmpd="sng" algn="ctr">
            <a:solidFill>
              <a:srgbClr val="70AD47"/>
            </a:solidFill>
            <a:prstDash val="solid"/>
            <a:miter lim="800000"/>
          </a:ln>
          <a:effectLst/>
        </p:spPr>
      </p:cxnSp>
      <p:cxnSp>
        <p:nvCxnSpPr>
          <p:cNvPr id="30" name="Straight Connector 29"/>
          <p:cNvCxnSpPr/>
          <p:nvPr/>
        </p:nvCxnSpPr>
        <p:spPr>
          <a:xfrm flipH="1" flipV="1">
            <a:off x="1813033" y="156084"/>
            <a:ext cx="408774" cy="619254"/>
          </a:xfrm>
          <a:prstGeom prst="line">
            <a:avLst/>
          </a:prstGeom>
          <a:noFill/>
          <a:ln w="28575" cap="flat" cmpd="sng" algn="ctr">
            <a:solidFill>
              <a:srgbClr val="70AD47"/>
            </a:solidFill>
            <a:prstDash val="solid"/>
            <a:miter lim="800000"/>
          </a:ln>
          <a:effectLst/>
        </p:spPr>
      </p:cxnSp>
      <p:cxnSp>
        <p:nvCxnSpPr>
          <p:cNvPr id="31" name="Straight Connector 30"/>
          <p:cNvCxnSpPr/>
          <p:nvPr/>
        </p:nvCxnSpPr>
        <p:spPr>
          <a:xfrm flipH="1" flipV="1">
            <a:off x="2416068" y="1032342"/>
            <a:ext cx="192796" cy="297113"/>
          </a:xfrm>
          <a:prstGeom prst="line">
            <a:avLst/>
          </a:prstGeom>
          <a:noFill/>
          <a:ln w="28575" cap="flat" cmpd="sng" algn="ctr">
            <a:solidFill>
              <a:srgbClr val="70AD47"/>
            </a:solidFill>
            <a:prstDash val="solid"/>
            <a:miter lim="800000"/>
          </a:ln>
          <a:effectLst/>
        </p:spPr>
      </p:cxnSp>
      <p:cxnSp>
        <p:nvCxnSpPr>
          <p:cNvPr id="32" name="Straight Connector 31"/>
          <p:cNvCxnSpPr/>
          <p:nvPr/>
        </p:nvCxnSpPr>
        <p:spPr>
          <a:xfrm flipH="1">
            <a:off x="7133007" y="3398750"/>
            <a:ext cx="246592" cy="1"/>
          </a:xfrm>
          <a:prstGeom prst="line">
            <a:avLst/>
          </a:prstGeom>
          <a:noFill/>
          <a:ln w="28575" cap="flat" cmpd="sng" algn="ctr">
            <a:solidFill>
              <a:srgbClr val="70AD47"/>
            </a:solidFill>
            <a:prstDash val="solid"/>
            <a:miter lim="800000"/>
          </a:ln>
          <a:effectLst/>
        </p:spPr>
      </p:cxnSp>
      <p:cxnSp>
        <p:nvCxnSpPr>
          <p:cNvPr id="33" name="Straight Connector 32"/>
          <p:cNvCxnSpPr/>
          <p:nvPr/>
        </p:nvCxnSpPr>
        <p:spPr>
          <a:xfrm flipH="1">
            <a:off x="439566" y="3396318"/>
            <a:ext cx="246592" cy="1"/>
          </a:xfrm>
          <a:prstGeom prst="line">
            <a:avLst/>
          </a:prstGeom>
          <a:noFill/>
          <a:ln w="28575" cap="flat" cmpd="sng" algn="ctr">
            <a:solidFill>
              <a:srgbClr val="70AD47"/>
            </a:solidFill>
            <a:prstDash val="solid"/>
            <a:miter lim="800000"/>
          </a:ln>
          <a:effectLst/>
        </p:spPr>
      </p:cxnSp>
      <p:sp>
        <p:nvSpPr>
          <p:cNvPr id="6" name="Oval 5"/>
          <p:cNvSpPr/>
          <p:nvPr/>
        </p:nvSpPr>
        <p:spPr>
          <a:xfrm>
            <a:off x="1514500" y="989640"/>
            <a:ext cx="4796610" cy="4818221"/>
          </a:xfrm>
          <a:prstGeom prst="ellipse">
            <a:avLst/>
          </a:prstGeom>
          <a:noFill/>
          <a:ln w="762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3525393" y="6101413"/>
            <a:ext cx="793983" cy="461665"/>
          </a:xfrm>
          <a:prstGeom prst="rect">
            <a:avLst/>
          </a:prstGeom>
          <a:noFill/>
        </p:spPr>
        <p:txBody>
          <a:bodyPr wrap="square" rtlCol="0">
            <a:spAutoFit/>
          </a:bodyPr>
          <a:lstStyle/>
          <a:p>
            <a:r>
              <a:rPr lang="en-US" sz="2400" dirty="0" smtClean="0">
                <a:solidFill>
                  <a:srgbClr val="553A25"/>
                </a:solidFill>
                <a:latin typeface="Calibri" panose="020F0502020204030204"/>
              </a:rPr>
              <a:t>Pitta</a:t>
            </a:r>
            <a:endParaRPr lang="en-US" sz="2400" dirty="0">
              <a:solidFill>
                <a:srgbClr val="553A25"/>
              </a:solidFill>
              <a:latin typeface="Calibri" panose="020F0502020204030204"/>
            </a:endParaRPr>
          </a:p>
        </p:txBody>
      </p:sp>
      <p:sp>
        <p:nvSpPr>
          <p:cNvPr id="36" name="TextBox 35"/>
          <p:cNvSpPr txBox="1"/>
          <p:nvPr/>
        </p:nvSpPr>
        <p:spPr>
          <a:xfrm>
            <a:off x="4980843" y="163426"/>
            <a:ext cx="6842190" cy="523220"/>
          </a:xfrm>
          <a:prstGeom prst="rect">
            <a:avLst/>
          </a:prstGeom>
          <a:solidFill>
            <a:srgbClr val="795837"/>
          </a:solidFill>
          <a:ln w="57150">
            <a:noFill/>
          </a:ln>
        </p:spPr>
        <p:txBody>
          <a:bodyPr wrap="square" rtlCol="0">
            <a:spAutoFit/>
          </a:bodyPr>
          <a:lstStyle/>
          <a:p>
            <a:r>
              <a:rPr lang="en-US" sz="2800" dirty="0" smtClean="0">
                <a:solidFill>
                  <a:schemeClr val="bg1"/>
                </a:solidFill>
              </a:rPr>
              <a:t>Daily Cycle of the Doshas</a:t>
            </a:r>
            <a:endParaRPr lang="en-US" sz="2800" dirty="0">
              <a:solidFill>
                <a:schemeClr val="bg1"/>
              </a:solidFill>
            </a:endParaRPr>
          </a:p>
        </p:txBody>
      </p:sp>
      <p:sp>
        <p:nvSpPr>
          <p:cNvPr id="37" name="TextBox 36"/>
          <p:cNvSpPr txBox="1"/>
          <p:nvPr/>
        </p:nvSpPr>
        <p:spPr>
          <a:xfrm>
            <a:off x="7379599" y="686646"/>
            <a:ext cx="1339817" cy="1200329"/>
          </a:xfrm>
          <a:prstGeom prst="rect">
            <a:avLst/>
          </a:prstGeom>
          <a:noFill/>
        </p:spPr>
        <p:txBody>
          <a:bodyPr wrap="square" rtlCol="0">
            <a:spAutoFit/>
          </a:bodyPr>
          <a:lstStyle/>
          <a:p>
            <a:pPr algn="ctr"/>
            <a:r>
              <a:rPr lang="en-US" b="1" dirty="0" smtClean="0">
                <a:solidFill>
                  <a:srgbClr val="FFC000">
                    <a:lumMod val="40000"/>
                    <a:lumOff val="60000"/>
                  </a:srgbClr>
                </a:solidFill>
                <a:latin typeface="Calibri" panose="020F0502020204030204"/>
              </a:rPr>
              <a:t>Kapha</a:t>
            </a:r>
          </a:p>
          <a:p>
            <a:pPr algn="ctr"/>
            <a:r>
              <a:rPr lang="en-US" dirty="0" smtClean="0">
                <a:solidFill>
                  <a:srgbClr val="FFC000">
                    <a:lumMod val="40000"/>
                    <a:lumOff val="60000"/>
                  </a:srgbClr>
                </a:solidFill>
                <a:latin typeface="Calibri" panose="020F0502020204030204"/>
              </a:rPr>
              <a:t> is the </a:t>
            </a:r>
          </a:p>
          <a:p>
            <a:pPr algn="ctr"/>
            <a:r>
              <a:rPr lang="en-US" b="1" dirty="0" smtClean="0">
                <a:solidFill>
                  <a:srgbClr val="FFC000">
                    <a:lumMod val="40000"/>
                    <a:lumOff val="60000"/>
                  </a:srgbClr>
                </a:solidFill>
                <a:latin typeface="Calibri" panose="020F0502020204030204"/>
              </a:rPr>
              <a:t>beginning</a:t>
            </a:r>
            <a:r>
              <a:rPr lang="en-US" dirty="0" smtClean="0">
                <a:solidFill>
                  <a:srgbClr val="FFC000">
                    <a:lumMod val="40000"/>
                    <a:lumOff val="60000"/>
                  </a:srgbClr>
                </a:solidFill>
                <a:latin typeface="Calibri" panose="020F0502020204030204"/>
              </a:rPr>
              <a:t> of a cycle</a:t>
            </a:r>
            <a:endParaRPr lang="en-US" dirty="0">
              <a:solidFill>
                <a:srgbClr val="FFC000">
                  <a:lumMod val="40000"/>
                  <a:lumOff val="60000"/>
                </a:srgbClr>
              </a:solidFill>
              <a:latin typeface="Calibri" panose="020F0502020204030204"/>
            </a:endParaRPr>
          </a:p>
        </p:txBody>
      </p:sp>
      <p:sp>
        <p:nvSpPr>
          <p:cNvPr id="40" name="TextBox 39"/>
          <p:cNvSpPr txBox="1"/>
          <p:nvPr/>
        </p:nvSpPr>
        <p:spPr>
          <a:xfrm>
            <a:off x="9098444" y="698688"/>
            <a:ext cx="1057380" cy="1200329"/>
          </a:xfrm>
          <a:prstGeom prst="rect">
            <a:avLst/>
          </a:prstGeom>
          <a:noFill/>
        </p:spPr>
        <p:txBody>
          <a:bodyPr wrap="square" rtlCol="0">
            <a:spAutoFit/>
          </a:bodyPr>
          <a:lstStyle/>
          <a:p>
            <a:pPr algn="ctr"/>
            <a:r>
              <a:rPr lang="en-US" b="1" dirty="0" smtClean="0">
                <a:solidFill>
                  <a:srgbClr val="FFC000">
                    <a:lumMod val="40000"/>
                    <a:lumOff val="60000"/>
                  </a:srgbClr>
                </a:solidFill>
                <a:latin typeface="Calibri" panose="020F0502020204030204"/>
              </a:rPr>
              <a:t>Pitta</a:t>
            </a:r>
          </a:p>
          <a:p>
            <a:pPr algn="ctr"/>
            <a:r>
              <a:rPr lang="en-US" dirty="0" smtClean="0">
                <a:solidFill>
                  <a:srgbClr val="FFC000">
                    <a:lumMod val="40000"/>
                    <a:lumOff val="60000"/>
                  </a:srgbClr>
                </a:solidFill>
                <a:latin typeface="Calibri" panose="020F0502020204030204"/>
              </a:rPr>
              <a:t> is the </a:t>
            </a:r>
          </a:p>
          <a:p>
            <a:pPr algn="ctr"/>
            <a:r>
              <a:rPr lang="en-US" b="1" dirty="0" smtClean="0">
                <a:solidFill>
                  <a:srgbClr val="FFC000">
                    <a:lumMod val="40000"/>
                    <a:lumOff val="60000"/>
                  </a:srgbClr>
                </a:solidFill>
                <a:latin typeface="Calibri" panose="020F0502020204030204"/>
              </a:rPr>
              <a:t>middle</a:t>
            </a:r>
            <a:r>
              <a:rPr lang="en-US" dirty="0" smtClean="0">
                <a:solidFill>
                  <a:srgbClr val="FFC000">
                    <a:lumMod val="40000"/>
                    <a:lumOff val="60000"/>
                  </a:srgbClr>
                </a:solidFill>
                <a:latin typeface="Calibri" panose="020F0502020204030204"/>
              </a:rPr>
              <a:t> of a cycle</a:t>
            </a:r>
            <a:endParaRPr lang="en-US" dirty="0">
              <a:solidFill>
                <a:srgbClr val="FFC000">
                  <a:lumMod val="40000"/>
                  <a:lumOff val="60000"/>
                </a:srgbClr>
              </a:solidFill>
              <a:latin typeface="Calibri" panose="020F0502020204030204"/>
            </a:endParaRPr>
          </a:p>
        </p:txBody>
      </p:sp>
      <p:sp>
        <p:nvSpPr>
          <p:cNvPr id="41" name="TextBox 40"/>
          <p:cNvSpPr txBox="1"/>
          <p:nvPr/>
        </p:nvSpPr>
        <p:spPr>
          <a:xfrm>
            <a:off x="10534852" y="698687"/>
            <a:ext cx="845429" cy="1200329"/>
          </a:xfrm>
          <a:prstGeom prst="rect">
            <a:avLst/>
          </a:prstGeom>
          <a:noFill/>
        </p:spPr>
        <p:txBody>
          <a:bodyPr wrap="square" rtlCol="0">
            <a:spAutoFit/>
          </a:bodyPr>
          <a:lstStyle/>
          <a:p>
            <a:pPr algn="ctr"/>
            <a:r>
              <a:rPr lang="en-US" b="1" dirty="0" smtClean="0">
                <a:solidFill>
                  <a:srgbClr val="FFC000">
                    <a:lumMod val="40000"/>
                    <a:lumOff val="60000"/>
                  </a:srgbClr>
                </a:solidFill>
                <a:latin typeface="Calibri" panose="020F0502020204030204"/>
              </a:rPr>
              <a:t>Vata</a:t>
            </a:r>
          </a:p>
          <a:p>
            <a:pPr algn="ctr"/>
            <a:r>
              <a:rPr lang="en-US" dirty="0" smtClean="0">
                <a:solidFill>
                  <a:srgbClr val="FFC000">
                    <a:lumMod val="40000"/>
                    <a:lumOff val="60000"/>
                  </a:srgbClr>
                </a:solidFill>
                <a:latin typeface="Calibri" panose="020F0502020204030204"/>
              </a:rPr>
              <a:t>is the </a:t>
            </a:r>
          </a:p>
          <a:p>
            <a:pPr algn="ctr"/>
            <a:r>
              <a:rPr lang="en-US" b="1" dirty="0" smtClean="0">
                <a:solidFill>
                  <a:srgbClr val="FFC000">
                    <a:lumMod val="40000"/>
                    <a:lumOff val="60000"/>
                  </a:srgbClr>
                </a:solidFill>
                <a:latin typeface="Calibri" panose="020F0502020204030204"/>
              </a:rPr>
              <a:t>end</a:t>
            </a:r>
            <a:r>
              <a:rPr lang="en-US" dirty="0" smtClean="0">
                <a:solidFill>
                  <a:srgbClr val="FFC000">
                    <a:lumMod val="40000"/>
                    <a:lumOff val="60000"/>
                  </a:srgbClr>
                </a:solidFill>
                <a:latin typeface="Calibri" panose="020F0502020204030204"/>
              </a:rPr>
              <a:t> of a cycle</a:t>
            </a:r>
            <a:endParaRPr lang="en-US" dirty="0">
              <a:solidFill>
                <a:srgbClr val="FFC000">
                  <a:lumMod val="40000"/>
                  <a:lumOff val="60000"/>
                </a:srgbClr>
              </a:solidFill>
              <a:latin typeface="Calibri" panose="020F0502020204030204"/>
            </a:endParaRPr>
          </a:p>
        </p:txBody>
      </p:sp>
      <p:sp>
        <p:nvSpPr>
          <p:cNvPr id="42" name="TextBox 41"/>
          <p:cNvSpPr txBox="1"/>
          <p:nvPr/>
        </p:nvSpPr>
        <p:spPr>
          <a:xfrm>
            <a:off x="7379599" y="1987464"/>
            <a:ext cx="4443433" cy="400110"/>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prstClr val="white"/>
                </a:solidFill>
                <a:effectLst/>
                <a:uLnTx/>
                <a:uFillTx/>
                <a:latin typeface="Calibri" panose="020F0502020204030204"/>
              </a:rPr>
              <a:t>The Life cycle and the Doshas</a:t>
            </a:r>
          </a:p>
        </p:txBody>
      </p:sp>
    </p:spTree>
    <p:extLst>
      <p:ext uri="{BB962C8B-B14F-4D97-AF65-F5344CB8AC3E}">
        <p14:creationId xmlns:p14="http://schemas.microsoft.com/office/powerpoint/2010/main" val="292443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379" y="358926"/>
            <a:ext cx="5772294" cy="5763358"/>
          </a:xfrm>
          <a:prstGeom prst="ellipse">
            <a:avLst/>
          </a:prstGeom>
        </p:spPr>
      </p:pic>
      <p:sp>
        <p:nvSpPr>
          <p:cNvPr id="2" name="Slide Number Placeholder 1"/>
          <p:cNvSpPr>
            <a:spLocks noGrp="1"/>
          </p:cNvSpPr>
          <p:nvPr>
            <p:ph type="sldNum" sz="quarter" idx="12"/>
          </p:nvPr>
        </p:nvSpPr>
        <p:spPr/>
        <p:txBody>
          <a:bodyPr/>
          <a:lstStyle/>
          <a:p>
            <a:fld id="{9CD8D479-8942-46E8-A226-A4E01F7A105C}" type="slidenum">
              <a:rPr lang="en-US" smtClean="0"/>
              <a:t>16</a:t>
            </a:fld>
            <a:endParaRPr lang="en-US"/>
          </a:p>
        </p:txBody>
      </p:sp>
      <p:cxnSp>
        <p:nvCxnSpPr>
          <p:cNvPr id="13" name="Straight Connector 12"/>
          <p:cNvCxnSpPr/>
          <p:nvPr/>
        </p:nvCxnSpPr>
        <p:spPr>
          <a:xfrm>
            <a:off x="3927643" y="3240605"/>
            <a:ext cx="5328652" cy="0"/>
          </a:xfrm>
          <a:prstGeom prst="line">
            <a:avLst/>
          </a:prstGeom>
          <a:noFill/>
          <a:ln w="38100" cap="flat" cmpd="sng" algn="ctr">
            <a:solidFill>
              <a:srgbClr val="A5A5A5"/>
            </a:solidFill>
            <a:prstDash val="solid"/>
            <a:miter lim="800000"/>
          </a:ln>
          <a:effectLst/>
        </p:spPr>
      </p:cxnSp>
      <p:cxnSp>
        <p:nvCxnSpPr>
          <p:cNvPr id="9" name="Straight Connector 8"/>
          <p:cNvCxnSpPr/>
          <p:nvPr/>
        </p:nvCxnSpPr>
        <p:spPr>
          <a:xfrm flipV="1">
            <a:off x="6493025" y="0"/>
            <a:ext cx="0" cy="3240606"/>
          </a:xfrm>
          <a:prstGeom prst="line">
            <a:avLst/>
          </a:prstGeom>
          <a:ln w="152400">
            <a:solidFill>
              <a:srgbClr val="553A2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514526" y="3353613"/>
            <a:ext cx="0" cy="2084661"/>
          </a:xfrm>
          <a:prstGeom prst="line">
            <a:avLst/>
          </a:prstGeom>
          <a:noFill/>
          <a:ln w="38100" cap="flat" cmpd="sng" algn="ctr">
            <a:solidFill>
              <a:srgbClr val="A5A5A5"/>
            </a:solidFill>
            <a:prstDash val="solid"/>
            <a:miter lim="800000"/>
          </a:ln>
          <a:effectLst/>
        </p:spPr>
      </p:cxnSp>
      <p:cxnSp>
        <p:nvCxnSpPr>
          <p:cNvPr id="7" name="Straight Connector 6"/>
          <p:cNvCxnSpPr/>
          <p:nvPr/>
        </p:nvCxnSpPr>
        <p:spPr>
          <a:xfrm flipH="1" flipV="1">
            <a:off x="6514526" y="3240606"/>
            <a:ext cx="3828433" cy="1804895"/>
          </a:xfrm>
          <a:prstGeom prst="line">
            <a:avLst/>
          </a:prstGeom>
          <a:ln w="152400">
            <a:solidFill>
              <a:srgbClr val="553A2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686093" y="3240605"/>
            <a:ext cx="3806932" cy="1771747"/>
          </a:xfrm>
          <a:prstGeom prst="line">
            <a:avLst/>
          </a:prstGeom>
          <a:ln w="152400">
            <a:solidFill>
              <a:srgbClr val="553A25"/>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4409" y="3353613"/>
            <a:ext cx="1626147" cy="1200329"/>
          </a:xfrm>
          <a:prstGeom prst="rect">
            <a:avLst/>
          </a:prstGeom>
          <a:noFill/>
        </p:spPr>
        <p:txBody>
          <a:bodyPr wrap="square" rtlCol="0">
            <a:spAutoFit/>
          </a:bodyPr>
          <a:lstStyle/>
          <a:p>
            <a:r>
              <a:rPr lang="en-US" dirty="0" smtClean="0">
                <a:solidFill>
                  <a:prstClr val="black"/>
                </a:solidFill>
                <a:latin typeface="Calibri" panose="020F0502020204030204"/>
              </a:rPr>
              <a:t>Heat of spring and summer  triggers </a:t>
            </a:r>
            <a:r>
              <a:rPr lang="en-US" b="1" dirty="0" smtClean="0">
                <a:solidFill>
                  <a:prstClr val="black"/>
                </a:solidFill>
                <a:latin typeface="Calibri" panose="020F0502020204030204"/>
              </a:rPr>
              <a:t>Pitta</a:t>
            </a:r>
            <a:r>
              <a:rPr lang="en-US" dirty="0">
                <a:solidFill>
                  <a:prstClr val="black"/>
                </a:solidFill>
                <a:latin typeface="Calibri" panose="020F0502020204030204"/>
              </a:rPr>
              <a:t> </a:t>
            </a:r>
            <a:r>
              <a:rPr lang="en-US" dirty="0" smtClean="0">
                <a:solidFill>
                  <a:prstClr val="black"/>
                </a:solidFill>
                <a:latin typeface="Calibri" panose="020F0502020204030204"/>
              </a:rPr>
              <a:t>to </a:t>
            </a:r>
            <a:r>
              <a:rPr lang="en-US" b="1" dirty="0" smtClean="0">
                <a:solidFill>
                  <a:prstClr val="black"/>
                </a:solidFill>
                <a:latin typeface="Calibri" panose="020F0502020204030204"/>
              </a:rPr>
              <a:t>accumulate.</a:t>
            </a:r>
            <a:endParaRPr lang="en-US" b="1" dirty="0">
              <a:solidFill>
                <a:prstClr val="black"/>
              </a:solidFill>
              <a:latin typeface="Calibri" panose="020F0502020204030204"/>
            </a:endParaRPr>
          </a:p>
        </p:txBody>
      </p:sp>
      <p:sp>
        <p:nvSpPr>
          <p:cNvPr id="19" name="TextBox 18"/>
          <p:cNvSpPr txBox="1"/>
          <p:nvPr/>
        </p:nvSpPr>
        <p:spPr>
          <a:xfrm>
            <a:off x="820261" y="2099999"/>
            <a:ext cx="1792867" cy="923330"/>
          </a:xfrm>
          <a:prstGeom prst="rect">
            <a:avLst/>
          </a:prstGeom>
          <a:noFill/>
        </p:spPr>
        <p:txBody>
          <a:bodyPr wrap="square" rtlCol="0">
            <a:spAutoFit/>
          </a:bodyPr>
          <a:lstStyle/>
          <a:p>
            <a:r>
              <a:rPr lang="en-US" dirty="0" smtClean="0">
                <a:solidFill>
                  <a:prstClr val="black"/>
                </a:solidFill>
                <a:latin typeface="Calibri" panose="020F0502020204030204"/>
              </a:rPr>
              <a:t>Heat &amp; dryness causes </a:t>
            </a:r>
            <a:r>
              <a:rPr lang="en-US" b="1" dirty="0" smtClean="0">
                <a:solidFill>
                  <a:prstClr val="black"/>
                </a:solidFill>
                <a:latin typeface="Calibri" panose="020F0502020204030204"/>
              </a:rPr>
              <a:t>vata</a:t>
            </a:r>
            <a:r>
              <a:rPr lang="en-US" dirty="0" smtClean="0">
                <a:solidFill>
                  <a:prstClr val="black"/>
                </a:solidFill>
                <a:latin typeface="Calibri" panose="020F0502020204030204"/>
              </a:rPr>
              <a:t> to </a:t>
            </a:r>
            <a:r>
              <a:rPr lang="en-US" b="1" dirty="0" smtClean="0">
                <a:solidFill>
                  <a:prstClr val="black"/>
                </a:solidFill>
                <a:latin typeface="Calibri" panose="020F0502020204030204"/>
              </a:rPr>
              <a:t>Subside.</a:t>
            </a:r>
            <a:endParaRPr lang="en-US" b="1" dirty="0">
              <a:solidFill>
                <a:prstClr val="black"/>
              </a:solidFill>
              <a:latin typeface="Calibri" panose="020F0502020204030204"/>
            </a:endParaRPr>
          </a:p>
        </p:txBody>
      </p:sp>
      <p:sp>
        <p:nvSpPr>
          <p:cNvPr id="20" name="TextBox 19"/>
          <p:cNvSpPr txBox="1"/>
          <p:nvPr/>
        </p:nvSpPr>
        <p:spPr>
          <a:xfrm>
            <a:off x="812207" y="846385"/>
            <a:ext cx="3394509" cy="923330"/>
          </a:xfrm>
          <a:prstGeom prst="rect">
            <a:avLst/>
          </a:prstGeom>
          <a:noFill/>
        </p:spPr>
        <p:txBody>
          <a:bodyPr wrap="square" rtlCol="0">
            <a:spAutoFit/>
          </a:bodyPr>
          <a:lstStyle/>
          <a:p>
            <a:r>
              <a:rPr lang="en-US" dirty="0" smtClean="0">
                <a:solidFill>
                  <a:prstClr val="black"/>
                </a:solidFill>
                <a:latin typeface="Calibri" panose="020F0502020204030204"/>
              </a:rPr>
              <a:t>Heat of spring and summer melts </a:t>
            </a:r>
          </a:p>
          <a:p>
            <a:r>
              <a:rPr lang="en-US" dirty="0" smtClean="0">
                <a:solidFill>
                  <a:prstClr val="black"/>
                </a:solidFill>
                <a:latin typeface="Calibri" panose="020F0502020204030204"/>
              </a:rPr>
              <a:t>accumulated </a:t>
            </a:r>
            <a:r>
              <a:rPr lang="en-US" b="1" dirty="0" smtClean="0">
                <a:solidFill>
                  <a:prstClr val="black"/>
                </a:solidFill>
                <a:latin typeface="Calibri" panose="020F0502020204030204"/>
              </a:rPr>
              <a:t>kapha</a:t>
            </a:r>
            <a:r>
              <a:rPr lang="en-US" dirty="0" smtClean="0">
                <a:solidFill>
                  <a:prstClr val="black"/>
                </a:solidFill>
                <a:latin typeface="Calibri" panose="020F0502020204030204"/>
              </a:rPr>
              <a:t> causing </a:t>
            </a:r>
          </a:p>
          <a:p>
            <a:r>
              <a:rPr lang="en-US" dirty="0" smtClean="0">
                <a:solidFill>
                  <a:prstClr val="black"/>
                </a:solidFill>
                <a:latin typeface="Calibri" panose="020F0502020204030204"/>
              </a:rPr>
              <a:t>overflow &amp; </a:t>
            </a:r>
            <a:r>
              <a:rPr lang="en-US" b="1" dirty="0" smtClean="0">
                <a:solidFill>
                  <a:prstClr val="black"/>
                </a:solidFill>
                <a:latin typeface="Calibri" panose="020F0502020204030204"/>
              </a:rPr>
              <a:t>aggravation.</a:t>
            </a:r>
            <a:endParaRPr lang="en-US" b="1" dirty="0">
              <a:solidFill>
                <a:prstClr val="black"/>
              </a:solidFill>
              <a:latin typeface="Calibri" panose="020F0502020204030204"/>
            </a:endParaRPr>
          </a:p>
        </p:txBody>
      </p:sp>
      <p:sp>
        <p:nvSpPr>
          <p:cNvPr id="21" name="TextBox 20"/>
          <p:cNvSpPr txBox="1"/>
          <p:nvPr/>
        </p:nvSpPr>
        <p:spPr>
          <a:xfrm>
            <a:off x="8889046" y="384720"/>
            <a:ext cx="2723149" cy="923330"/>
          </a:xfrm>
          <a:prstGeom prst="rect">
            <a:avLst/>
          </a:prstGeom>
          <a:noFill/>
        </p:spPr>
        <p:txBody>
          <a:bodyPr wrap="square" rtlCol="0">
            <a:spAutoFit/>
          </a:bodyPr>
          <a:lstStyle/>
          <a:p>
            <a:pPr algn="r"/>
            <a:r>
              <a:rPr lang="en-US" dirty="0" smtClean="0">
                <a:solidFill>
                  <a:prstClr val="black"/>
                </a:solidFill>
                <a:latin typeface="Calibri" panose="020F0502020204030204"/>
              </a:rPr>
              <a:t>Heat and dryness of late summer triggers </a:t>
            </a:r>
            <a:r>
              <a:rPr lang="en-US" b="1" dirty="0" smtClean="0">
                <a:solidFill>
                  <a:prstClr val="black"/>
                </a:solidFill>
                <a:latin typeface="Calibri" panose="020F0502020204030204"/>
              </a:rPr>
              <a:t>pitta aggravation</a:t>
            </a:r>
            <a:r>
              <a:rPr lang="en-US" dirty="0" smtClean="0">
                <a:solidFill>
                  <a:prstClr val="black"/>
                </a:solidFill>
                <a:latin typeface="Calibri" panose="020F0502020204030204"/>
              </a:rPr>
              <a:t>.</a:t>
            </a:r>
            <a:endParaRPr lang="en-US" dirty="0">
              <a:solidFill>
                <a:prstClr val="black"/>
              </a:solidFill>
              <a:latin typeface="Calibri" panose="020F0502020204030204"/>
            </a:endParaRPr>
          </a:p>
        </p:txBody>
      </p:sp>
      <p:sp>
        <p:nvSpPr>
          <p:cNvPr id="22" name="TextBox 21"/>
          <p:cNvSpPr txBox="1"/>
          <p:nvPr/>
        </p:nvSpPr>
        <p:spPr>
          <a:xfrm>
            <a:off x="9921110" y="1728615"/>
            <a:ext cx="1686632" cy="1200329"/>
          </a:xfrm>
          <a:prstGeom prst="rect">
            <a:avLst/>
          </a:prstGeom>
          <a:noFill/>
        </p:spPr>
        <p:txBody>
          <a:bodyPr wrap="square" rtlCol="0">
            <a:spAutoFit/>
          </a:bodyPr>
          <a:lstStyle/>
          <a:p>
            <a:pPr algn="r"/>
            <a:r>
              <a:rPr lang="en-US" dirty="0" smtClean="0">
                <a:solidFill>
                  <a:prstClr val="black"/>
                </a:solidFill>
                <a:latin typeface="Calibri" panose="020F0502020204030204"/>
              </a:rPr>
              <a:t>The cool, dry environment causes </a:t>
            </a:r>
            <a:r>
              <a:rPr lang="en-US" b="1" dirty="0" smtClean="0">
                <a:solidFill>
                  <a:prstClr val="black"/>
                </a:solidFill>
                <a:latin typeface="Calibri" panose="020F0502020204030204"/>
              </a:rPr>
              <a:t>vata</a:t>
            </a:r>
            <a:r>
              <a:rPr lang="en-US" dirty="0" smtClean="0">
                <a:solidFill>
                  <a:prstClr val="black"/>
                </a:solidFill>
                <a:latin typeface="Calibri" panose="020F0502020204030204"/>
              </a:rPr>
              <a:t> to </a:t>
            </a:r>
          </a:p>
          <a:p>
            <a:pPr algn="r"/>
            <a:r>
              <a:rPr lang="en-US" b="1" dirty="0" smtClean="0">
                <a:solidFill>
                  <a:prstClr val="black"/>
                </a:solidFill>
                <a:latin typeface="Calibri" panose="020F0502020204030204"/>
              </a:rPr>
              <a:t>accumulate.</a:t>
            </a:r>
            <a:endParaRPr lang="en-US" dirty="0">
              <a:solidFill>
                <a:prstClr val="black"/>
              </a:solidFill>
              <a:latin typeface="Calibri" panose="020F0502020204030204"/>
            </a:endParaRPr>
          </a:p>
        </p:txBody>
      </p:sp>
      <p:sp>
        <p:nvSpPr>
          <p:cNvPr id="23" name="TextBox 22"/>
          <p:cNvSpPr txBox="1"/>
          <p:nvPr/>
        </p:nvSpPr>
        <p:spPr>
          <a:xfrm>
            <a:off x="9778124" y="3441370"/>
            <a:ext cx="1845112" cy="923330"/>
          </a:xfrm>
          <a:prstGeom prst="rect">
            <a:avLst/>
          </a:prstGeom>
          <a:noFill/>
        </p:spPr>
        <p:txBody>
          <a:bodyPr wrap="square" rtlCol="0">
            <a:spAutoFit/>
          </a:bodyPr>
          <a:lstStyle/>
          <a:p>
            <a:pPr algn="r"/>
            <a:r>
              <a:rPr lang="en-US" dirty="0" smtClean="0">
                <a:solidFill>
                  <a:prstClr val="black"/>
                </a:solidFill>
                <a:latin typeface="Calibri" panose="020F0502020204030204"/>
              </a:rPr>
              <a:t>Dry, cool, wind </a:t>
            </a:r>
          </a:p>
          <a:p>
            <a:pPr algn="r"/>
            <a:r>
              <a:rPr lang="en-US" dirty="0" smtClean="0">
                <a:solidFill>
                  <a:prstClr val="black"/>
                </a:solidFill>
                <a:latin typeface="Calibri" panose="020F0502020204030204"/>
              </a:rPr>
              <a:t>of Fall and causes </a:t>
            </a:r>
            <a:r>
              <a:rPr lang="en-US" b="1" dirty="0" smtClean="0">
                <a:solidFill>
                  <a:prstClr val="black"/>
                </a:solidFill>
                <a:latin typeface="Calibri" panose="020F0502020204030204"/>
              </a:rPr>
              <a:t>kapha</a:t>
            </a:r>
            <a:r>
              <a:rPr lang="en-US" dirty="0" smtClean="0">
                <a:solidFill>
                  <a:prstClr val="black"/>
                </a:solidFill>
                <a:latin typeface="Calibri" panose="020F0502020204030204"/>
              </a:rPr>
              <a:t> to </a:t>
            </a:r>
            <a:r>
              <a:rPr lang="en-US" b="1" dirty="0" smtClean="0">
                <a:solidFill>
                  <a:prstClr val="black"/>
                </a:solidFill>
                <a:latin typeface="Calibri" panose="020F0502020204030204"/>
              </a:rPr>
              <a:t>subside.</a:t>
            </a:r>
            <a:endParaRPr lang="en-US" b="1" dirty="0">
              <a:solidFill>
                <a:prstClr val="black"/>
              </a:solidFill>
              <a:latin typeface="Calibri" panose="020F0502020204030204"/>
            </a:endParaRPr>
          </a:p>
        </p:txBody>
      </p:sp>
      <p:sp>
        <p:nvSpPr>
          <p:cNvPr id="25" name="TextBox 24"/>
          <p:cNvSpPr txBox="1"/>
          <p:nvPr/>
        </p:nvSpPr>
        <p:spPr>
          <a:xfrm>
            <a:off x="8886542" y="5237241"/>
            <a:ext cx="2939947" cy="646331"/>
          </a:xfrm>
          <a:prstGeom prst="rect">
            <a:avLst/>
          </a:prstGeom>
          <a:noFill/>
        </p:spPr>
        <p:txBody>
          <a:bodyPr wrap="square" rtlCol="0">
            <a:spAutoFit/>
          </a:bodyPr>
          <a:lstStyle/>
          <a:p>
            <a:pPr algn="ctr"/>
            <a:r>
              <a:rPr lang="en-US" dirty="0" smtClean="0">
                <a:solidFill>
                  <a:prstClr val="black"/>
                </a:solidFill>
                <a:latin typeface="Calibri" panose="020F0502020204030204"/>
              </a:rPr>
              <a:t>Cold rain &amp; snow of winter triggers </a:t>
            </a:r>
            <a:r>
              <a:rPr lang="en-US" b="1" dirty="0" smtClean="0">
                <a:solidFill>
                  <a:prstClr val="black"/>
                </a:solidFill>
                <a:latin typeface="Calibri" panose="020F0502020204030204"/>
              </a:rPr>
              <a:t>vata aggravation</a:t>
            </a:r>
            <a:endParaRPr lang="en-US" dirty="0">
              <a:solidFill>
                <a:prstClr val="black"/>
              </a:solidFill>
              <a:latin typeface="Calibri" panose="020F0502020204030204"/>
            </a:endParaRPr>
          </a:p>
        </p:txBody>
      </p:sp>
      <p:sp>
        <p:nvSpPr>
          <p:cNvPr id="26" name="TextBox 25"/>
          <p:cNvSpPr txBox="1"/>
          <p:nvPr/>
        </p:nvSpPr>
        <p:spPr>
          <a:xfrm>
            <a:off x="6352375" y="5912125"/>
            <a:ext cx="4429600" cy="646331"/>
          </a:xfrm>
          <a:prstGeom prst="rect">
            <a:avLst/>
          </a:prstGeom>
          <a:noFill/>
        </p:spPr>
        <p:txBody>
          <a:bodyPr wrap="square" rtlCol="0">
            <a:spAutoFit/>
          </a:bodyPr>
          <a:lstStyle/>
          <a:p>
            <a:pPr algn="r"/>
            <a:r>
              <a:rPr lang="en-US" b="1" dirty="0" smtClean="0">
                <a:solidFill>
                  <a:prstClr val="black"/>
                </a:solidFill>
                <a:latin typeface="Calibri" panose="020F0502020204030204"/>
              </a:rPr>
              <a:t>Pitta</a:t>
            </a:r>
            <a:r>
              <a:rPr lang="en-US" dirty="0" smtClean="0">
                <a:solidFill>
                  <a:prstClr val="black"/>
                </a:solidFill>
                <a:latin typeface="Calibri" panose="020F0502020204030204"/>
              </a:rPr>
              <a:t> starts to </a:t>
            </a:r>
            <a:r>
              <a:rPr lang="en-US" b="1" dirty="0" smtClean="0">
                <a:solidFill>
                  <a:prstClr val="black"/>
                </a:solidFill>
                <a:latin typeface="Calibri" panose="020F0502020204030204"/>
              </a:rPr>
              <a:t>subside</a:t>
            </a:r>
            <a:r>
              <a:rPr lang="en-US" dirty="0" smtClean="0">
                <a:solidFill>
                  <a:prstClr val="black"/>
                </a:solidFill>
                <a:latin typeface="Calibri" panose="020F0502020204030204"/>
              </a:rPr>
              <a:t> </a:t>
            </a:r>
          </a:p>
          <a:p>
            <a:pPr algn="r"/>
            <a:r>
              <a:rPr lang="en-US" dirty="0" smtClean="0">
                <a:solidFill>
                  <a:prstClr val="black"/>
                </a:solidFill>
                <a:latin typeface="Calibri" panose="020F0502020204030204"/>
              </a:rPr>
              <a:t>with the cold, wet nature of winter</a:t>
            </a:r>
            <a:endParaRPr lang="en-US" dirty="0">
              <a:solidFill>
                <a:prstClr val="black"/>
              </a:solidFill>
              <a:latin typeface="Calibri" panose="020F0502020204030204"/>
            </a:endParaRPr>
          </a:p>
        </p:txBody>
      </p:sp>
      <p:sp>
        <p:nvSpPr>
          <p:cNvPr id="27" name="TextBox 26"/>
          <p:cNvSpPr txBox="1"/>
          <p:nvPr/>
        </p:nvSpPr>
        <p:spPr>
          <a:xfrm>
            <a:off x="2126106" y="5061058"/>
            <a:ext cx="2911280" cy="1477328"/>
          </a:xfrm>
          <a:prstGeom prst="rect">
            <a:avLst/>
          </a:prstGeom>
          <a:noFill/>
        </p:spPr>
        <p:txBody>
          <a:bodyPr wrap="square" rtlCol="0">
            <a:spAutoFit/>
          </a:bodyPr>
          <a:lstStyle/>
          <a:p>
            <a:r>
              <a:rPr lang="en-US" b="1" dirty="0" smtClean="0">
                <a:solidFill>
                  <a:prstClr val="black"/>
                </a:solidFill>
                <a:latin typeface="Calibri" panose="020F0502020204030204"/>
              </a:rPr>
              <a:t>Kapha</a:t>
            </a:r>
            <a:r>
              <a:rPr lang="en-US" b="1" dirty="0">
                <a:solidFill>
                  <a:prstClr val="black"/>
                </a:solidFill>
                <a:latin typeface="Calibri" panose="020F0502020204030204"/>
              </a:rPr>
              <a:t> </a:t>
            </a:r>
            <a:r>
              <a:rPr lang="en-US" dirty="0" smtClean="0">
                <a:solidFill>
                  <a:prstClr val="black"/>
                </a:solidFill>
                <a:latin typeface="Calibri" panose="020F0502020204030204"/>
              </a:rPr>
              <a:t>solidifies </a:t>
            </a:r>
          </a:p>
          <a:p>
            <a:r>
              <a:rPr lang="en-US" dirty="0" smtClean="0">
                <a:solidFill>
                  <a:prstClr val="black"/>
                </a:solidFill>
                <a:latin typeface="Calibri" panose="020F0502020204030204"/>
              </a:rPr>
              <a:t>&amp; </a:t>
            </a:r>
            <a:r>
              <a:rPr lang="en-US" b="1" dirty="0" smtClean="0">
                <a:solidFill>
                  <a:prstClr val="black"/>
                </a:solidFill>
                <a:latin typeface="Calibri" panose="020F0502020204030204"/>
              </a:rPr>
              <a:t>accumulates </a:t>
            </a:r>
            <a:r>
              <a:rPr lang="en-US" b="1" dirty="0">
                <a:solidFill>
                  <a:prstClr val="black"/>
                </a:solidFill>
                <a:latin typeface="Calibri" panose="020F0502020204030204"/>
              </a:rPr>
              <a:t> </a:t>
            </a:r>
            <a:r>
              <a:rPr lang="en-US" dirty="0" smtClean="0">
                <a:solidFill>
                  <a:prstClr val="black"/>
                </a:solidFill>
                <a:latin typeface="Calibri" panose="020F0502020204030204"/>
              </a:rPr>
              <a:t>in </a:t>
            </a:r>
          </a:p>
          <a:p>
            <a:r>
              <a:rPr lang="en-US" dirty="0" smtClean="0">
                <a:solidFill>
                  <a:prstClr val="black"/>
                </a:solidFill>
                <a:latin typeface="Calibri" panose="020F0502020204030204"/>
              </a:rPr>
              <a:t>a wet, cold  &amp; stagnant</a:t>
            </a:r>
          </a:p>
          <a:p>
            <a:r>
              <a:rPr lang="en-US" dirty="0" smtClean="0">
                <a:solidFill>
                  <a:prstClr val="black"/>
                </a:solidFill>
                <a:latin typeface="Calibri" panose="020F0502020204030204"/>
              </a:rPr>
              <a:t>environment prevalent in </a:t>
            </a:r>
          </a:p>
          <a:p>
            <a:r>
              <a:rPr lang="en-US" dirty="0" smtClean="0">
                <a:solidFill>
                  <a:prstClr val="black"/>
                </a:solidFill>
                <a:latin typeface="Calibri" panose="020F0502020204030204"/>
              </a:rPr>
              <a:t>late winter and early spring.</a:t>
            </a:r>
          </a:p>
        </p:txBody>
      </p:sp>
      <p:sp>
        <p:nvSpPr>
          <p:cNvPr id="28" name="TextBox 27"/>
          <p:cNvSpPr txBox="1"/>
          <p:nvPr/>
        </p:nvSpPr>
        <p:spPr>
          <a:xfrm>
            <a:off x="-30148" y="-23418"/>
            <a:ext cx="5291959" cy="523220"/>
          </a:xfrm>
          <a:prstGeom prst="rect">
            <a:avLst/>
          </a:prstGeom>
          <a:solidFill>
            <a:srgbClr val="70AD4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rPr>
              <a:t>Effects of Season on Doshic Energy</a:t>
            </a:r>
          </a:p>
        </p:txBody>
      </p:sp>
      <p:graphicFrame>
        <p:nvGraphicFramePr>
          <p:cNvPr id="5" name="Diagram 4"/>
          <p:cNvGraphicFramePr/>
          <p:nvPr>
            <p:extLst>
              <p:ext uri="{D42A27DB-BD31-4B8C-83A1-F6EECF244321}">
                <p14:modId xmlns:p14="http://schemas.microsoft.com/office/powerpoint/2010/main" val="1052036257"/>
              </p:ext>
            </p:extLst>
          </p:nvPr>
        </p:nvGraphicFramePr>
        <p:xfrm>
          <a:off x="1497066" y="0"/>
          <a:ext cx="9815291" cy="7606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4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756" y="230194"/>
            <a:ext cx="5372103" cy="1074153"/>
          </a:xfrm>
          <a:solidFill>
            <a:srgbClr val="CC3300"/>
          </a:solidFill>
          <a:ln>
            <a:solidFill>
              <a:srgbClr val="FF3300"/>
            </a:solidFill>
          </a:ln>
        </p:spPr>
        <p:txBody>
          <a:bodyPr/>
          <a:lstStyle/>
          <a:p>
            <a:pPr algn="ctr"/>
            <a:r>
              <a:rPr lang="en-US" dirty="0" smtClean="0">
                <a:solidFill>
                  <a:schemeClr val="bg1"/>
                </a:solidFill>
              </a:rPr>
              <a:t>Energy,  Transformation,  Metabolism</a:t>
            </a:r>
            <a:endParaRPr lang="en-US" dirty="0">
              <a:solidFill>
                <a:schemeClr val="bg1"/>
              </a:solidFill>
            </a:endParaRP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683" y="230190"/>
            <a:ext cx="6170615" cy="6170615"/>
          </a:xfrm>
        </p:spPr>
      </p:pic>
      <p:sp>
        <p:nvSpPr>
          <p:cNvPr id="4" name="Text Placeholder 3"/>
          <p:cNvSpPr>
            <a:spLocks noGrp="1"/>
          </p:cNvSpPr>
          <p:nvPr>
            <p:ph type="body" sz="half" idx="2"/>
          </p:nvPr>
        </p:nvSpPr>
        <p:spPr>
          <a:xfrm>
            <a:off x="6452756" y="1304338"/>
            <a:ext cx="5372103" cy="5096468"/>
          </a:xfrm>
        </p:spPr>
        <p:txBody>
          <a:bodyPr>
            <a:noAutofit/>
          </a:bodyPr>
          <a:lstStyle/>
          <a:p>
            <a:pPr marL="285749" indent="-285749">
              <a:buFont typeface="Arial" panose="020B0604020202020204" pitchFamily="34" charset="0"/>
              <a:buChar char="•"/>
            </a:pPr>
            <a:r>
              <a:rPr lang="en-US" sz="2000" dirty="0">
                <a:solidFill>
                  <a:schemeClr val="tx2"/>
                </a:solidFill>
              </a:rPr>
              <a:t>Transforms food that we eat into elements the body can use to make new tissues</a:t>
            </a:r>
          </a:p>
          <a:p>
            <a:pPr marL="285749" indent="-285749">
              <a:buFont typeface="Arial" panose="020B0604020202020204" pitchFamily="34" charset="0"/>
              <a:buChar char="•"/>
            </a:pPr>
            <a:r>
              <a:rPr lang="en-US" sz="2000" dirty="0">
                <a:solidFill>
                  <a:schemeClr val="tx2"/>
                </a:solidFill>
              </a:rPr>
              <a:t>Agni is the fire element in the body</a:t>
            </a:r>
          </a:p>
          <a:p>
            <a:pPr marL="285749" indent="-285749">
              <a:buFont typeface="Arial" panose="020B0604020202020204" pitchFamily="34" charset="0"/>
              <a:buChar char="•"/>
            </a:pPr>
            <a:r>
              <a:rPr lang="en-US" sz="2000" dirty="0">
                <a:solidFill>
                  <a:schemeClr val="tx2"/>
                </a:solidFill>
              </a:rPr>
              <a:t>Governs our life force, strength, general health, energy levels, radiance of our skin, hormones, ojas</a:t>
            </a:r>
          </a:p>
          <a:p>
            <a:pPr marL="285749" indent="-285749">
              <a:buFont typeface="Arial" panose="020B0604020202020204" pitchFamily="34" charset="0"/>
              <a:buChar char="•"/>
            </a:pPr>
            <a:r>
              <a:rPr lang="en-US" sz="2000" dirty="0">
                <a:solidFill>
                  <a:schemeClr val="tx2"/>
                </a:solidFill>
              </a:rPr>
              <a:t>Well balanced Agni = Good health</a:t>
            </a:r>
          </a:p>
          <a:p>
            <a:pPr marL="285749" indent="-285749">
              <a:buFont typeface="Arial" panose="020B0604020202020204" pitchFamily="34" charset="0"/>
              <a:buChar char="•"/>
            </a:pPr>
            <a:r>
              <a:rPr lang="en-US" sz="2000" dirty="0">
                <a:solidFill>
                  <a:schemeClr val="tx2"/>
                </a:solidFill>
              </a:rPr>
              <a:t>Deranged Agni = Disease</a:t>
            </a:r>
          </a:p>
          <a:p>
            <a:pPr marL="285749" indent="-285749">
              <a:buFont typeface="Arial" panose="020B0604020202020204" pitchFamily="34" charset="0"/>
              <a:buChar char="•"/>
            </a:pPr>
            <a:r>
              <a:rPr lang="en-US" sz="2000" dirty="0">
                <a:solidFill>
                  <a:schemeClr val="tx2"/>
                </a:solidFill>
              </a:rPr>
              <a:t>When agni dies, we die</a:t>
            </a:r>
          </a:p>
          <a:p>
            <a:pPr marL="285749" indent="-285749">
              <a:buFont typeface="Arial" panose="020B0604020202020204" pitchFamily="34" charset="0"/>
              <a:buChar char="•"/>
            </a:pPr>
            <a:r>
              <a:rPr lang="en-US" sz="2000" dirty="0">
                <a:solidFill>
                  <a:schemeClr val="tx2"/>
                </a:solidFill>
              </a:rPr>
              <a:t>gives clarity to the mind, thoughts and ideas, digests thoughts and emotions</a:t>
            </a:r>
          </a:p>
          <a:p>
            <a:pPr marL="285749" indent="-285749">
              <a:buFont typeface="Arial" panose="020B0604020202020204" pitchFamily="34" charset="0"/>
              <a:buChar char="•"/>
            </a:pPr>
            <a:r>
              <a:rPr lang="en-US" sz="2000" dirty="0">
                <a:solidFill>
                  <a:schemeClr val="tx2"/>
                </a:solidFill>
              </a:rPr>
              <a:t>protects body against microorganisms</a:t>
            </a:r>
          </a:p>
          <a:p>
            <a:pPr marL="285749" indent="-285749">
              <a:buFont typeface="Arial" panose="020B0604020202020204" pitchFamily="34" charset="0"/>
              <a:buChar char="•"/>
            </a:pPr>
            <a:r>
              <a:rPr lang="en-US" sz="2000" dirty="0">
                <a:solidFill>
                  <a:schemeClr val="tx2"/>
                </a:solidFill>
              </a:rPr>
              <a:t>separates the nutrients from the waste in the digestive process with samana vayu</a:t>
            </a:r>
          </a:p>
        </p:txBody>
      </p:sp>
      <p:sp>
        <p:nvSpPr>
          <p:cNvPr id="5" name="Slide Number Placeholder 4"/>
          <p:cNvSpPr>
            <a:spLocks noGrp="1"/>
          </p:cNvSpPr>
          <p:nvPr>
            <p:ph type="sldNum" sz="quarter" idx="12"/>
          </p:nvPr>
        </p:nvSpPr>
        <p:spPr/>
        <p:txBody>
          <a:bodyPr/>
          <a:lstStyle/>
          <a:p>
            <a:fld id="{9CD8D479-8942-46E8-A226-A4E01F7A105C}" type="slidenum">
              <a:rPr lang="en-US" smtClean="0"/>
              <a:t>17</a:t>
            </a:fld>
            <a:endParaRPr lang="en-US"/>
          </a:p>
        </p:txBody>
      </p:sp>
      <p:sp>
        <p:nvSpPr>
          <p:cNvPr id="9" name="TextBox 8"/>
          <p:cNvSpPr txBox="1"/>
          <p:nvPr/>
        </p:nvSpPr>
        <p:spPr>
          <a:xfrm>
            <a:off x="453406" y="534899"/>
            <a:ext cx="1365006" cy="769441"/>
          </a:xfrm>
          <a:prstGeom prst="rect">
            <a:avLst/>
          </a:prstGeom>
          <a:noFill/>
        </p:spPr>
        <p:txBody>
          <a:bodyPr wrap="square" rtlCol="0">
            <a:spAutoFit/>
          </a:bodyPr>
          <a:lstStyle/>
          <a:p>
            <a:r>
              <a:rPr lang="en-US" sz="4400" dirty="0">
                <a:solidFill>
                  <a:schemeClr val="bg1"/>
                </a:solidFill>
              </a:rPr>
              <a:t>Agni</a:t>
            </a:r>
          </a:p>
        </p:txBody>
      </p:sp>
      <p:sp>
        <p:nvSpPr>
          <p:cNvPr id="10" name="TextBox 9"/>
          <p:cNvSpPr txBox="1"/>
          <p:nvPr/>
        </p:nvSpPr>
        <p:spPr>
          <a:xfrm>
            <a:off x="1236522" y="1163613"/>
            <a:ext cx="581893" cy="369460"/>
          </a:xfrm>
          <a:prstGeom prst="rect">
            <a:avLst/>
          </a:prstGeom>
          <a:noFill/>
        </p:spPr>
        <p:txBody>
          <a:bodyPr wrap="square" rtlCol="0">
            <a:spAutoFit/>
          </a:bodyPr>
          <a:lstStyle/>
          <a:p>
            <a:r>
              <a:rPr lang="en-US" sz="1801" dirty="0">
                <a:solidFill>
                  <a:schemeClr val="bg1"/>
                </a:solidFill>
              </a:rPr>
              <a:t>Fire</a:t>
            </a:r>
          </a:p>
        </p:txBody>
      </p:sp>
      <p:sp>
        <p:nvSpPr>
          <p:cNvPr id="11" name="TextBox 10"/>
          <p:cNvSpPr txBox="1"/>
          <p:nvPr/>
        </p:nvSpPr>
        <p:spPr>
          <a:xfrm>
            <a:off x="1637718" y="6031472"/>
            <a:ext cx="2857500" cy="369460"/>
          </a:xfrm>
          <a:prstGeom prst="rect">
            <a:avLst/>
          </a:prstGeom>
          <a:noFill/>
        </p:spPr>
        <p:txBody>
          <a:bodyPr wrap="square" rtlCol="0">
            <a:spAutoFit/>
          </a:bodyPr>
          <a:lstStyle/>
          <a:p>
            <a:r>
              <a:rPr lang="en-US" sz="1801" dirty="0">
                <a:solidFill>
                  <a:schemeClr val="bg1"/>
                </a:solidFill>
              </a:rPr>
              <a:t>Hot, dry, light, subtle, sharp</a:t>
            </a:r>
          </a:p>
        </p:txBody>
      </p:sp>
    </p:spTree>
    <p:extLst>
      <p:ext uri="{BB962C8B-B14F-4D97-AF65-F5344CB8AC3E}">
        <p14:creationId xmlns:p14="http://schemas.microsoft.com/office/powerpoint/2010/main" val="2754124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20" y="0"/>
            <a:ext cx="11575477" cy="810491"/>
          </a:xfrm>
          <a:solidFill>
            <a:srgbClr val="CC3300"/>
          </a:solidFill>
        </p:spPr>
        <p:txBody>
          <a:bodyPr anchor="ctr">
            <a:normAutofit/>
          </a:bodyPr>
          <a:lstStyle/>
          <a:p>
            <a:r>
              <a:rPr lang="en-US" dirty="0" smtClean="0">
                <a:solidFill>
                  <a:schemeClr val="bg1"/>
                </a:solidFill>
              </a:rPr>
              <a:t>  Status of your Agni				</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9CD8D479-8942-46E8-A226-A4E01F7A105C}" type="slidenum">
              <a:rPr lang="en-US" smtClean="0"/>
              <a:t>18</a:t>
            </a:fld>
            <a:endParaRPr lang="en-US"/>
          </a:p>
        </p:txBody>
      </p:sp>
      <p:graphicFrame>
        <p:nvGraphicFramePr>
          <p:cNvPr id="7" name="Diagram 6"/>
          <p:cNvGraphicFramePr/>
          <p:nvPr>
            <p:extLst>
              <p:ext uri="{D42A27DB-BD31-4B8C-83A1-F6EECF244321}">
                <p14:modId xmlns:p14="http://schemas.microsoft.com/office/powerpoint/2010/main" val="352239412"/>
              </p:ext>
            </p:extLst>
          </p:nvPr>
        </p:nvGraphicFramePr>
        <p:xfrm>
          <a:off x="205204" y="488378"/>
          <a:ext cx="11692393" cy="6141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p:cNvSpPr txBox="1"/>
          <p:nvPr/>
        </p:nvSpPr>
        <p:spPr>
          <a:xfrm>
            <a:off x="9050485" y="1711540"/>
            <a:ext cx="615874" cy="3792683"/>
          </a:xfrm>
          <a:prstGeom prst="rect">
            <a:avLst/>
          </a:prstGeom>
          <a:noFill/>
        </p:spPr>
        <p:txBody>
          <a:bodyPr vert="vert270" wrap="square" rtlCol="0">
            <a:spAutoFit/>
          </a:bodyPr>
          <a:lstStyle/>
          <a:p>
            <a:pPr algn="r"/>
            <a:r>
              <a:rPr lang="en-US" sz="2802" dirty="0"/>
              <a:t>Tikshna Agni  </a:t>
            </a:r>
          </a:p>
        </p:txBody>
      </p:sp>
      <p:sp>
        <p:nvSpPr>
          <p:cNvPr id="9" name="TextBox 8"/>
          <p:cNvSpPr txBox="1"/>
          <p:nvPr/>
        </p:nvSpPr>
        <p:spPr>
          <a:xfrm>
            <a:off x="1173183" y="921239"/>
            <a:ext cx="1642430" cy="523541"/>
          </a:xfrm>
          <a:prstGeom prst="rect">
            <a:avLst/>
          </a:prstGeom>
          <a:noFill/>
        </p:spPr>
        <p:txBody>
          <a:bodyPr wrap="square" rtlCol="0">
            <a:spAutoFit/>
          </a:bodyPr>
          <a:lstStyle/>
          <a:p>
            <a:r>
              <a:rPr lang="en-US" sz="2802" dirty="0"/>
              <a:t>Balanced</a:t>
            </a:r>
          </a:p>
        </p:txBody>
      </p:sp>
      <p:sp>
        <p:nvSpPr>
          <p:cNvPr id="11" name="TextBox 10"/>
          <p:cNvSpPr txBox="1"/>
          <p:nvPr/>
        </p:nvSpPr>
        <p:spPr>
          <a:xfrm>
            <a:off x="4171952" y="921241"/>
            <a:ext cx="1631374" cy="523541"/>
          </a:xfrm>
          <a:prstGeom prst="rect">
            <a:avLst/>
          </a:prstGeom>
          <a:noFill/>
        </p:spPr>
        <p:txBody>
          <a:bodyPr wrap="square" rtlCol="0">
            <a:spAutoFit/>
          </a:bodyPr>
          <a:lstStyle/>
          <a:p>
            <a:r>
              <a:rPr lang="en-US" sz="2802" dirty="0"/>
              <a:t>Weak</a:t>
            </a:r>
          </a:p>
        </p:txBody>
      </p:sp>
      <p:sp>
        <p:nvSpPr>
          <p:cNvPr id="12" name="TextBox 11"/>
          <p:cNvSpPr txBox="1"/>
          <p:nvPr/>
        </p:nvSpPr>
        <p:spPr>
          <a:xfrm>
            <a:off x="7159672" y="921239"/>
            <a:ext cx="1652158" cy="523541"/>
          </a:xfrm>
          <a:prstGeom prst="rect">
            <a:avLst/>
          </a:prstGeom>
          <a:noFill/>
        </p:spPr>
        <p:txBody>
          <a:bodyPr wrap="square" rtlCol="0">
            <a:spAutoFit/>
          </a:bodyPr>
          <a:lstStyle/>
          <a:p>
            <a:r>
              <a:rPr lang="en-US" sz="2802" dirty="0"/>
              <a:t>Variable</a:t>
            </a:r>
          </a:p>
        </p:txBody>
      </p:sp>
      <p:sp>
        <p:nvSpPr>
          <p:cNvPr id="13" name="TextBox 12"/>
          <p:cNvSpPr txBox="1"/>
          <p:nvPr/>
        </p:nvSpPr>
        <p:spPr>
          <a:xfrm>
            <a:off x="10089577" y="921241"/>
            <a:ext cx="1735282" cy="523541"/>
          </a:xfrm>
          <a:prstGeom prst="rect">
            <a:avLst/>
          </a:prstGeom>
          <a:noFill/>
        </p:spPr>
        <p:txBody>
          <a:bodyPr wrap="square" rtlCol="0">
            <a:spAutoFit/>
          </a:bodyPr>
          <a:lstStyle/>
          <a:p>
            <a:r>
              <a:rPr lang="en-US" sz="2802" dirty="0"/>
              <a:t>Sharp</a:t>
            </a:r>
          </a:p>
        </p:txBody>
      </p:sp>
      <p:sp>
        <p:nvSpPr>
          <p:cNvPr id="4" name="TextBox 3"/>
          <p:cNvSpPr txBox="1"/>
          <p:nvPr/>
        </p:nvSpPr>
        <p:spPr>
          <a:xfrm>
            <a:off x="6219298" y="88268"/>
            <a:ext cx="5185063" cy="400110"/>
          </a:xfrm>
          <a:prstGeom prst="rect">
            <a:avLst/>
          </a:prstGeom>
          <a:noFill/>
        </p:spPr>
        <p:txBody>
          <a:bodyPr wrap="square" rtlCol="0">
            <a:spAutoFit/>
          </a:bodyPr>
          <a:lstStyle/>
          <a:p>
            <a:pPr algn="ctr"/>
            <a:r>
              <a:rPr lang="en-US" sz="2000" dirty="0">
                <a:solidFill>
                  <a:schemeClr val="bg1"/>
                </a:solidFill>
              </a:rPr>
              <a:t>Qualities of </a:t>
            </a:r>
            <a:r>
              <a:rPr lang="en-US" dirty="0">
                <a:solidFill>
                  <a:schemeClr val="bg1"/>
                </a:solidFill>
              </a:rPr>
              <a:t>Agni:  </a:t>
            </a:r>
            <a:r>
              <a:rPr lang="en-US" dirty="0" smtClean="0">
                <a:solidFill>
                  <a:schemeClr val="bg1"/>
                </a:solidFill>
              </a:rPr>
              <a:t> </a:t>
            </a:r>
            <a:r>
              <a:rPr lang="en-US" sz="2000" b="1" dirty="0" smtClean="0">
                <a:solidFill>
                  <a:schemeClr val="bg1"/>
                </a:solidFill>
              </a:rPr>
              <a:t>hot</a:t>
            </a:r>
            <a:r>
              <a:rPr lang="en-US" sz="2000" b="1" dirty="0">
                <a:solidFill>
                  <a:schemeClr val="bg1"/>
                </a:solidFill>
              </a:rPr>
              <a:t>, dry, light, subtle, sharp</a:t>
            </a:r>
            <a:endParaRPr lang="en-US" sz="2000" b="1" dirty="0"/>
          </a:p>
        </p:txBody>
      </p:sp>
      <p:cxnSp>
        <p:nvCxnSpPr>
          <p:cNvPr id="15" name="Straight Connector 14"/>
          <p:cNvCxnSpPr/>
          <p:nvPr/>
        </p:nvCxnSpPr>
        <p:spPr>
          <a:xfrm>
            <a:off x="1091045" y="3678382"/>
            <a:ext cx="161059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1673" y="4152900"/>
            <a:ext cx="17716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09954" y="4284518"/>
            <a:ext cx="17976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829800" y="4790209"/>
            <a:ext cx="182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26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726" y="7"/>
            <a:ext cx="11215588" cy="789708"/>
          </a:xfrm>
        </p:spPr>
        <p:txBody>
          <a:bodyPr>
            <a:noAutofit/>
          </a:bodyPr>
          <a:lstStyle/>
          <a:p>
            <a:pPr algn="ctr"/>
            <a:r>
              <a:rPr lang="en-US" sz="4400" dirty="0"/>
              <a:t>The Digestive Process</a:t>
            </a:r>
          </a:p>
        </p:txBody>
      </p:sp>
      <p:graphicFrame>
        <p:nvGraphicFramePr>
          <p:cNvPr id="7" name="Content Placeholder 6"/>
          <p:cNvGraphicFramePr>
            <a:graphicFrameLocks noGrp="1"/>
          </p:cNvGraphicFramePr>
          <p:nvPr>
            <p:ph idx="1"/>
            <p:extLst/>
          </p:nvPr>
        </p:nvGraphicFramePr>
        <p:xfrm>
          <a:off x="453404" y="1357311"/>
          <a:ext cx="11215588" cy="4829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9CD8D479-8942-46E8-A226-A4E01F7A105C}" type="slidenum">
              <a:rPr lang="en-US" smtClean="0"/>
              <a:t>19</a:t>
            </a:fld>
            <a:endParaRPr lang="en-US"/>
          </a:p>
        </p:txBody>
      </p:sp>
      <p:sp>
        <p:nvSpPr>
          <p:cNvPr id="9" name="Rectangle 8"/>
          <p:cNvSpPr/>
          <p:nvPr/>
        </p:nvSpPr>
        <p:spPr>
          <a:xfrm>
            <a:off x="481726" y="1689170"/>
            <a:ext cx="846707" cy="924107"/>
          </a:xfrm>
          <a:prstGeom prst="rect">
            <a:avLst/>
          </a:prstGeom>
          <a:noFill/>
        </p:spPr>
        <p:txBody>
          <a:bodyPr wrap="none" lIns="91440" tIns="45724" rIns="91440" bIns="45724">
            <a:spAutoFit/>
          </a:bodyPr>
          <a:lstStyle/>
          <a:p>
            <a:pPr algn="ctr"/>
            <a:r>
              <a:rPr lang="en-US" sz="5405" dirty="0">
                <a:ln w="0"/>
                <a:solidFill>
                  <a:schemeClr val="bg1"/>
                </a:solidFill>
                <a:effectLst>
                  <a:outerShdw blurRad="38100" dist="19050" dir="2700000" algn="tl" rotWithShape="0">
                    <a:schemeClr val="dk1">
                      <a:alpha val="40000"/>
                    </a:schemeClr>
                  </a:outerShdw>
                </a:effectLst>
              </a:rPr>
              <a:t>①</a:t>
            </a:r>
          </a:p>
        </p:txBody>
      </p:sp>
      <p:sp>
        <p:nvSpPr>
          <p:cNvPr id="10" name="Rectangle 9"/>
          <p:cNvSpPr/>
          <p:nvPr/>
        </p:nvSpPr>
        <p:spPr>
          <a:xfrm>
            <a:off x="6857215" y="1689170"/>
            <a:ext cx="846707" cy="924107"/>
          </a:xfrm>
          <a:prstGeom prst="rect">
            <a:avLst/>
          </a:prstGeom>
          <a:noFill/>
        </p:spPr>
        <p:txBody>
          <a:bodyPr wrap="none" lIns="91440" tIns="45724" rIns="91440" bIns="45724">
            <a:spAutoFit/>
          </a:bodyPr>
          <a:lstStyle/>
          <a:p>
            <a:pPr algn="ctr"/>
            <a:r>
              <a:rPr lang="en-US" sz="5405" dirty="0">
                <a:ln w="0"/>
                <a:solidFill>
                  <a:schemeClr val="bg1"/>
                </a:solidFill>
                <a:effectLst>
                  <a:outerShdw blurRad="38100" dist="19050" dir="2700000" algn="tl" rotWithShape="0">
                    <a:schemeClr val="dk1">
                      <a:alpha val="40000"/>
                    </a:schemeClr>
                  </a:outerShdw>
                </a:effectLst>
              </a:rPr>
              <a:t>②</a:t>
            </a:r>
          </a:p>
        </p:txBody>
      </p:sp>
      <p:sp>
        <p:nvSpPr>
          <p:cNvPr id="11" name="TextBox 10"/>
          <p:cNvSpPr txBox="1"/>
          <p:nvPr/>
        </p:nvSpPr>
        <p:spPr>
          <a:xfrm>
            <a:off x="3556958" y="735750"/>
            <a:ext cx="5065125" cy="400110"/>
          </a:xfrm>
          <a:prstGeom prst="rect">
            <a:avLst/>
          </a:prstGeom>
          <a:solidFill>
            <a:schemeClr val="accent3"/>
          </a:solidFill>
        </p:spPr>
        <p:txBody>
          <a:bodyPr wrap="square" rtlCol="0">
            <a:spAutoFit/>
          </a:bodyPr>
          <a:lstStyle/>
          <a:p>
            <a:pPr algn="ctr"/>
            <a:r>
              <a:rPr lang="en-US" sz="2000" dirty="0">
                <a:solidFill>
                  <a:schemeClr val="bg1"/>
                </a:solidFill>
              </a:rPr>
              <a:t>Starts in the kitchen with cooking your food</a:t>
            </a:r>
          </a:p>
        </p:txBody>
      </p:sp>
    </p:spTree>
    <p:extLst>
      <p:ext uri="{BB962C8B-B14F-4D97-AF65-F5344CB8AC3E}">
        <p14:creationId xmlns:p14="http://schemas.microsoft.com/office/powerpoint/2010/main" val="267000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816" t="34385" r="21934" b="-6296"/>
          <a:stretch/>
        </p:blipFill>
        <p:spPr>
          <a:xfrm>
            <a:off x="-1666952" y="18577"/>
            <a:ext cx="13912265" cy="750363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469" y="3783673"/>
            <a:ext cx="10058400" cy="307432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469" y="18577"/>
            <a:ext cx="10058400" cy="2934099"/>
          </a:xfrm>
          <a:prstGeom prst="rect">
            <a:avLst/>
          </a:prstGeom>
        </p:spPr>
      </p:pic>
      <p:sp>
        <p:nvSpPr>
          <p:cNvPr id="6" name="TextBox 5"/>
          <p:cNvSpPr txBox="1"/>
          <p:nvPr/>
        </p:nvSpPr>
        <p:spPr>
          <a:xfrm>
            <a:off x="1023469" y="2952676"/>
            <a:ext cx="10058400" cy="830997"/>
          </a:xfrm>
          <a:prstGeom prst="rect">
            <a:avLst/>
          </a:prstGeom>
          <a:solidFill>
            <a:schemeClr val="accent3"/>
          </a:solidFill>
          <a:ln w="38100">
            <a:solidFill>
              <a:schemeClr val="bg1"/>
            </a:solidFill>
          </a:ln>
        </p:spPr>
        <p:txBody>
          <a:bodyPr wrap="square" rtlCol="0">
            <a:spAutoFit/>
          </a:bodyPr>
          <a:lstStyle/>
          <a:p>
            <a:pPr algn="ctr"/>
            <a:r>
              <a:rPr lang="en-US" sz="4800" dirty="0" smtClean="0">
                <a:solidFill>
                  <a:schemeClr val="bg1"/>
                </a:solidFill>
              </a:rPr>
              <a:t>What is Health?    What is Disease?</a:t>
            </a:r>
            <a:endParaRPr lang="en-US" sz="4800" dirty="0">
              <a:solidFill>
                <a:schemeClr val="bg1"/>
              </a:solidFill>
            </a:endParaRPr>
          </a:p>
        </p:txBody>
      </p:sp>
      <p:sp>
        <p:nvSpPr>
          <p:cNvPr id="4" name="Rectangle 3"/>
          <p:cNvSpPr/>
          <p:nvPr/>
        </p:nvSpPr>
        <p:spPr>
          <a:xfrm flipH="1">
            <a:off x="1000609" y="0"/>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a:off x="11081869" y="18577"/>
            <a:ext cx="4571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3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0218" r="7664"/>
          <a:stretch/>
        </p:blipFill>
        <p:spPr>
          <a:xfrm>
            <a:off x="10395" y="3"/>
            <a:ext cx="3792683" cy="6858004"/>
          </a:xfrm>
          <a:prstGeom prst="rect">
            <a:avLst/>
          </a:prstGeom>
        </p:spPr>
      </p:pic>
      <p:graphicFrame>
        <p:nvGraphicFramePr>
          <p:cNvPr id="5" name="Diagram 4"/>
          <p:cNvGraphicFramePr/>
          <p:nvPr>
            <p:extLst/>
          </p:nvPr>
        </p:nvGraphicFramePr>
        <p:xfrm>
          <a:off x="3630329" y="111863"/>
          <a:ext cx="8561678" cy="6517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0" y="0"/>
            <a:ext cx="3533614" cy="708207"/>
          </a:xfrm>
          <a:prstGeom prst="rect">
            <a:avLst/>
          </a:prstGeom>
          <a:noFill/>
        </p:spPr>
        <p:txBody>
          <a:bodyPr wrap="square" rtlCol="0">
            <a:spAutoFit/>
          </a:bodyPr>
          <a:lstStyle/>
          <a:p>
            <a:pPr algn="ctr"/>
            <a:r>
              <a:rPr lang="en-US" sz="4002" dirty="0" smtClean="0">
                <a:solidFill>
                  <a:schemeClr val="accent1"/>
                </a:solidFill>
              </a:rPr>
              <a:t>Gross Digestion</a:t>
            </a:r>
            <a:endParaRPr lang="en-US" sz="4002" dirty="0">
              <a:solidFill>
                <a:schemeClr val="accent1"/>
              </a:solidFill>
            </a:endParaRPr>
          </a:p>
        </p:txBody>
      </p:sp>
      <p:sp>
        <p:nvSpPr>
          <p:cNvPr id="7" name="Rectangle 6"/>
          <p:cNvSpPr/>
          <p:nvPr/>
        </p:nvSpPr>
        <p:spPr>
          <a:xfrm>
            <a:off x="4015240" y="199031"/>
            <a:ext cx="846707" cy="924107"/>
          </a:xfrm>
          <a:prstGeom prst="rect">
            <a:avLst/>
          </a:prstGeom>
          <a:noFill/>
        </p:spPr>
        <p:txBody>
          <a:bodyPr wrap="none" lIns="91440" tIns="45724" rIns="91440" bIns="45724">
            <a:spAutoFit/>
          </a:bodyPr>
          <a:lstStyle/>
          <a:p>
            <a:pPr algn="ctr"/>
            <a:r>
              <a:rPr lang="en-US" sz="5405" b="1" dirty="0">
                <a:ln w="22225">
                  <a:solidFill>
                    <a:schemeClr val="accent2"/>
                  </a:solidFill>
                  <a:prstDash val="solid"/>
                </a:ln>
                <a:solidFill>
                  <a:schemeClr val="accent2">
                    <a:lumMod val="40000"/>
                    <a:lumOff val="60000"/>
                  </a:schemeClr>
                </a:solidFill>
              </a:rPr>
              <a:t>❶</a:t>
            </a:r>
          </a:p>
        </p:txBody>
      </p:sp>
      <p:sp>
        <p:nvSpPr>
          <p:cNvPr id="9" name="Rectangle 8"/>
          <p:cNvSpPr/>
          <p:nvPr/>
        </p:nvSpPr>
        <p:spPr>
          <a:xfrm>
            <a:off x="4015240" y="2284843"/>
            <a:ext cx="846707" cy="924107"/>
          </a:xfrm>
          <a:prstGeom prst="rect">
            <a:avLst/>
          </a:prstGeom>
          <a:noFill/>
        </p:spPr>
        <p:txBody>
          <a:bodyPr wrap="none" lIns="91440" tIns="45724" rIns="91440" bIns="45724">
            <a:spAutoFit/>
          </a:bodyPr>
          <a:lstStyle/>
          <a:p>
            <a:pPr algn="ctr"/>
            <a:r>
              <a:rPr lang="en-US" sz="5405" b="1" dirty="0">
                <a:ln w="22225">
                  <a:solidFill>
                    <a:schemeClr val="accent2"/>
                  </a:solidFill>
                  <a:prstDash val="solid"/>
                </a:ln>
                <a:solidFill>
                  <a:schemeClr val="accent2">
                    <a:lumMod val="40000"/>
                    <a:lumOff val="60000"/>
                  </a:schemeClr>
                </a:solidFill>
              </a:rPr>
              <a:t>❷</a:t>
            </a:r>
          </a:p>
        </p:txBody>
      </p:sp>
      <p:sp>
        <p:nvSpPr>
          <p:cNvPr id="10" name="Rectangle 9"/>
          <p:cNvSpPr/>
          <p:nvPr/>
        </p:nvSpPr>
        <p:spPr>
          <a:xfrm>
            <a:off x="4010714" y="4370651"/>
            <a:ext cx="846707" cy="924107"/>
          </a:xfrm>
          <a:prstGeom prst="rect">
            <a:avLst/>
          </a:prstGeom>
          <a:noFill/>
        </p:spPr>
        <p:txBody>
          <a:bodyPr wrap="none" lIns="91440" tIns="45724" rIns="91440" bIns="45724">
            <a:spAutoFit/>
          </a:bodyPr>
          <a:lstStyle/>
          <a:p>
            <a:pPr algn="ctr"/>
            <a:r>
              <a:rPr lang="en-US" sz="5405" b="1" dirty="0">
                <a:ln w="22225">
                  <a:solidFill>
                    <a:schemeClr val="accent2"/>
                  </a:solidFill>
                  <a:prstDash val="solid"/>
                </a:ln>
                <a:solidFill>
                  <a:schemeClr val="accent2">
                    <a:lumMod val="40000"/>
                    <a:lumOff val="60000"/>
                  </a:schemeClr>
                </a:solidFill>
              </a:rPr>
              <a:t>❸</a:t>
            </a:r>
          </a:p>
        </p:txBody>
      </p:sp>
    </p:spTree>
    <p:extLst>
      <p:ext uri="{BB962C8B-B14F-4D97-AF65-F5344CB8AC3E}">
        <p14:creationId xmlns:p14="http://schemas.microsoft.com/office/powerpoint/2010/main" val="42259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2611" y="155864"/>
            <a:ext cx="9805104" cy="716971"/>
          </a:xfrm>
          <a:solidFill>
            <a:schemeClr val="accent1"/>
          </a:solidFill>
        </p:spPr>
        <p:txBody>
          <a:bodyPr>
            <a:normAutofit fontScale="90000"/>
          </a:bodyPr>
          <a:lstStyle/>
          <a:p>
            <a:pPr algn="ctr"/>
            <a:r>
              <a:rPr lang="en-US" sz="4400" b="1" dirty="0" smtClean="0">
                <a:solidFill>
                  <a:schemeClr val="bg1"/>
                </a:solidFill>
              </a:rPr>
              <a:t>      Ama</a:t>
            </a:r>
            <a:r>
              <a:rPr lang="en-US" dirty="0" smtClean="0">
                <a:solidFill>
                  <a:schemeClr val="bg1"/>
                </a:solidFill>
              </a:rPr>
              <a:t>  </a:t>
            </a:r>
            <a:r>
              <a:rPr lang="en-US" sz="3600" dirty="0">
                <a:solidFill>
                  <a:schemeClr val="bg1"/>
                </a:solidFill>
              </a:rPr>
              <a:t>(undigested food or metabolic toxins)</a:t>
            </a:r>
            <a:r>
              <a:rPr lang="en-US" sz="2404" dirty="0">
                <a:solidFill>
                  <a:schemeClr val="bg1"/>
                </a:solidFill>
              </a:rPr>
              <a:t>		</a:t>
            </a:r>
          </a:p>
        </p:txBody>
      </p:sp>
      <p:sp>
        <p:nvSpPr>
          <p:cNvPr id="3" name="Text Placeholder 2"/>
          <p:cNvSpPr>
            <a:spLocks noGrp="1"/>
          </p:cNvSpPr>
          <p:nvPr>
            <p:ph type="body" idx="1"/>
          </p:nvPr>
        </p:nvSpPr>
        <p:spPr>
          <a:xfrm>
            <a:off x="1849585" y="1189444"/>
            <a:ext cx="2528460" cy="409406"/>
          </a:xfrm>
        </p:spPr>
        <p:txBody>
          <a:bodyPr/>
          <a:lstStyle/>
          <a:p>
            <a:r>
              <a:rPr lang="en-US" u="sng" dirty="0" smtClean="0"/>
              <a:t>Ama Accumulation</a:t>
            </a:r>
            <a:endParaRPr lang="en-US" u="sng" dirty="0"/>
          </a:p>
        </p:txBody>
      </p:sp>
      <p:graphicFrame>
        <p:nvGraphicFramePr>
          <p:cNvPr id="10" name="Content Placeholder 9"/>
          <p:cNvGraphicFramePr>
            <a:graphicFrameLocks noGrp="1"/>
          </p:cNvGraphicFramePr>
          <p:nvPr>
            <p:ph sz="half" idx="2"/>
            <p:extLst/>
          </p:nvPr>
        </p:nvGraphicFramePr>
        <p:xfrm>
          <a:off x="765473" y="1603587"/>
          <a:ext cx="4326082" cy="461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3"/>
          </p:nvPr>
        </p:nvSpPr>
        <p:spPr>
          <a:xfrm>
            <a:off x="5669522" y="1103162"/>
            <a:ext cx="4610100" cy="495687"/>
          </a:xfrm>
        </p:spPr>
        <p:txBody>
          <a:bodyPr/>
          <a:lstStyle/>
          <a:p>
            <a:r>
              <a:rPr lang="en-US" u="sng" dirty="0" smtClean="0"/>
              <a:t>10 Symptoms of Ama</a:t>
            </a:r>
            <a:endParaRPr lang="en-US" u="sng" dirty="0"/>
          </a:p>
        </p:txBody>
      </p:sp>
      <p:sp>
        <p:nvSpPr>
          <p:cNvPr id="6" name="Content Placeholder 5"/>
          <p:cNvSpPr>
            <a:spLocks noGrp="1"/>
          </p:cNvSpPr>
          <p:nvPr>
            <p:ph sz="quarter" idx="4"/>
          </p:nvPr>
        </p:nvSpPr>
        <p:spPr>
          <a:xfrm>
            <a:off x="5669523" y="1829168"/>
            <a:ext cx="5268190" cy="4668539"/>
          </a:xfrm>
        </p:spPr>
        <p:txBody>
          <a:bodyPr>
            <a:normAutofit lnSpcReduction="10000"/>
          </a:bodyPr>
          <a:lstStyle/>
          <a:p>
            <a:pPr marL="457197" indent="-457197">
              <a:buFont typeface="+mj-lt"/>
              <a:buAutoNum type="arabicPeriod"/>
            </a:pPr>
            <a:r>
              <a:rPr lang="en-US" b="1" dirty="0" smtClean="0"/>
              <a:t>Clogging of the channels </a:t>
            </a:r>
            <a:r>
              <a:rPr lang="en-US" sz="1701" dirty="0"/>
              <a:t>(sinus congestion, constipation, lymph </a:t>
            </a:r>
            <a:r>
              <a:rPr lang="en-US" sz="1701" dirty="0" smtClean="0"/>
              <a:t>congestion)</a:t>
            </a:r>
            <a:endParaRPr lang="en-US" sz="1701" dirty="0"/>
          </a:p>
          <a:p>
            <a:pPr marL="457197" indent="-457197">
              <a:buFont typeface="+mj-lt"/>
              <a:buAutoNum type="arabicPeriod"/>
            </a:pPr>
            <a:r>
              <a:rPr lang="en-US" b="1" dirty="0" smtClean="0"/>
              <a:t>Fatigue</a:t>
            </a:r>
          </a:p>
          <a:p>
            <a:pPr marL="457197" indent="-457197">
              <a:buFont typeface="+mj-lt"/>
              <a:buAutoNum type="arabicPeriod"/>
            </a:pPr>
            <a:r>
              <a:rPr lang="en-US" b="1" dirty="0" smtClean="0"/>
              <a:t>Heaviness</a:t>
            </a:r>
          </a:p>
          <a:p>
            <a:pPr marL="457197" indent="-457197">
              <a:buFont typeface="+mj-lt"/>
              <a:buAutoNum type="arabicPeriod"/>
            </a:pPr>
            <a:r>
              <a:rPr lang="en-US" b="1" dirty="0" smtClean="0"/>
              <a:t>Abnormal flow of vata </a:t>
            </a:r>
            <a:r>
              <a:rPr lang="en-US" sz="1602" dirty="0"/>
              <a:t>(excessive upward or downward moving energy – heartburn, constipation)</a:t>
            </a:r>
          </a:p>
          <a:p>
            <a:pPr marL="457197" indent="-457197">
              <a:buFont typeface="+mj-lt"/>
              <a:buAutoNum type="arabicPeriod"/>
            </a:pPr>
            <a:r>
              <a:rPr lang="en-US" b="1" dirty="0" smtClean="0"/>
              <a:t>Indigestion</a:t>
            </a:r>
          </a:p>
          <a:p>
            <a:pPr marL="457197" indent="-457197">
              <a:buFont typeface="+mj-lt"/>
              <a:buAutoNum type="arabicPeriod"/>
            </a:pPr>
            <a:r>
              <a:rPr lang="en-US" b="1" dirty="0" smtClean="0"/>
              <a:t>Stagnation</a:t>
            </a:r>
          </a:p>
          <a:p>
            <a:pPr marL="457197" indent="-457197">
              <a:buFont typeface="+mj-lt"/>
              <a:buAutoNum type="arabicPeriod"/>
            </a:pPr>
            <a:r>
              <a:rPr lang="en-US" b="1" dirty="0" smtClean="0"/>
              <a:t>Excessive Salivation</a:t>
            </a:r>
          </a:p>
          <a:p>
            <a:pPr marL="457197" indent="-457197">
              <a:buFont typeface="+mj-lt"/>
              <a:buAutoNum type="arabicPeriod"/>
            </a:pPr>
            <a:r>
              <a:rPr lang="en-US" b="1" dirty="0" smtClean="0"/>
              <a:t>Mental Fatigue</a:t>
            </a:r>
          </a:p>
          <a:p>
            <a:pPr marL="457197" indent="-457197">
              <a:buFont typeface="+mj-lt"/>
              <a:buAutoNum type="arabicPeriod"/>
            </a:pPr>
            <a:r>
              <a:rPr lang="en-US" b="1" dirty="0" smtClean="0"/>
              <a:t>Laziness/Lethargy</a:t>
            </a:r>
          </a:p>
          <a:p>
            <a:pPr marL="457197" indent="-457197">
              <a:buFont typeface="+mj-lt"/>
              <a:buAutoNum type="arabicPeriod"/>
            </a:pPr>
            <a:r>
              <a:rPr lang="en-US" b="1" dirty="0" smtClean="0"/>
              <a:t>Loss of interest in Food</a:t>
            </a:r>
          </a:p>
        </p:txBody>
      </p:sp>
    </p:spTree>
    <p:extLst>
      <p:ext uri="{BB962C8B-B14F-4D97-AF65-F5344CB8AC3E}">
        <p14:creationId xmlns:p14="http://schemas.microsoft.com/office/powerpoint/2010/main" val="18399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453401" y="3775562"/>
            <a:ext cx="1158382" cy="1153012"/>
          </a:xfrm>
          <a:prstGeom prst="ellipse">
            <a:avLst/>
          </a:prstGeom>
          <a:solidFill>
            <a:srgbClr val="382A1E"/>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Oval 11"/>
          <p:cNvSpPr/>
          <p:nvPr/>
        </p:nvSpPr>
        <p:spPr>
          <a:xfrm>
            <a:off x="453401" y="2110060"/>
            <a:ext cx="1116875" cy="1117691"/>
          </a:xfrm>
          <a:prstGeom prst="ellipse">
            <a:avLst/>
          </a:prstGeom>
          <a:solidFill>
            <a:sysClr val="windowText" lastClr="00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fld id="{9CD8D479-8942-46E8-A226-A4E01F7A105C}" type="slidenum">
              <a:rPr lang="en-US" smtClean="0"/>
              <a:t>22</a:t>
            </a:fld>
            <a:endParaRPr lang="en-US"/>
          </a:p>
        </p:txBody>
      </p:sp>
      <p:graphicFrame>
        <p:nvGraphicFramePr>
          <p:cNvPr id="5" name="Diagram 4"/>
          <p:cNvGraphicFramePr/>
          <p:nvPr>
            <p:extLst>
              <p:ext uri="{D42A27DB-BD31-4B8C-83A1-F6EECF244321}">
                <p14:modId xmlns:p14="http://schemas.microsoft.com/office/powerpoint/2010/main" val="3459627998"/>
              </p:ext>
            </p:extLst>
          </p:nvPr>
        </p:nvGraphicFramePr>
        <p:xfrm>
          <a:off x="453400" y="625945"/>
          <a:ext cx="11406611" cy="11052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4242532495"/>
              </p:ext>
            </p:extLst>
          </p:nvPr>
        </p:nvGraphicFramePr>
        <p:xfrm>
          <a:off x="453403" y="2110062"/>
          <a:ext cx="11241292" cy="11176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3517153607"/>
              </p:ext>
            </p:extLst>
          </p:nvPr>
        </p:nvGraphicFramePr>
        <p:xfrm>
          <a:off x="453402" y="3775564"/>
          <a:ext cx="11493955" cy="115301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8" name="Diagram 7"/>
          <p:cNvGraphicFramePr/>
          <p:nvPr>
            <p:extLst>
              <p:ext uri="{D42A27DB-BD31-4B8C-83A1-F6EECF244321}">
                <p14:modId xmlns:p14="http://schemas.microsoft.com/office/powerpoint/2010/main" val="142089484"/>
              </p:ext>
            </p:extLst>
          </p:nvPr>
        </p:nvGraphicFramePr>
        <p:xfrm>
          <a:off x="453401" y="5355633"/>
          <a:ext cx="11493955" cy="112839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pSp>
        <p:nvGrpSpPr>
          <p:cNvPr id="9" name="Group 8"/>
          <p:cNvGrpSpPr/>
          <p:nvPr/>
        </p:nvGrpSpPr>
        <p:grpSpPr>
          <a:xfrm>
            <a:off x="596073" y="2529727"/>
            <a:ext cx="715322" cy="278359"/>
            <a:chOff x="208437" y="104222"/>
            <a:chExt cx="715322" cy="278359"/>
          </a:xfrm>
        </p:grpSpPr>
        <p:sp>
          <p:nvSpPr>
            <p:cNvPr id="10" name="Rectangle 9"/>
            <p:cNvSpPr/>
            <p:nvPr/>
          </p:nvSpPr>
          <p:spPr>
            <a:xfrm>
              <a:off x="208437" y="104222"/>
              <a:ext cx="715322" cy="278359"/>
            </a:xfrm>
            <a:prstGeom prst="rect">
              <a:avLst/>
            </a:prstGeom>
            <a:noFill/>
            <a:ln w="12700" cap="flat" cmpd="sng" algn="ctr">
              <a:noFill/>
              <a:prstDash val="solid"/>
              <a:miter lim="800000"/>
            </a:ln>
            <a:effectLst/>
            <a:sp3d/>
          </p:spPr>
        </p:sp>
        <p:sp>
          <p:nvSpPr>
            <p:cNvPr id="11" name="Rectangle 10"/>
            <p:cNvSpPr/>
            <p:nvPr/>
          </p:nvSpPr>
          <p:spPr>
            <a:xfrm>
              <a:off x="208437" y="104222"/>
              <a:ext cx="715322" cy="278359"/>
            </a:xfrm>
            <a:prstGeom prst="rect">
              <a:avLst/>
            </a:prstGeom>
            <a:noFill/>
            <a:ln>
              <a:noFill/>
            </a:ln>
            <a:effectLst/>
            <a:sp3d/>
          </p:spPr>
          <p:txBody>
            <a:bodyPr spcFirstLastPara="0" vert="horz" wrap="square" lIns="0" tIns="0" rIns="0" bIns="0" numCol="1" spcCol="1270" anchor="b"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sp>
        <p:nvSpPr>
          <p:cNvPr id="14" name="TextBox 13"/>
          <p:cNvSpPr txBox="1"/>
          <p:nvPr/>
        </p:nvSpPr>
        <p:spPr>
          <a:xfrm>
            <a:off x="428411" y="5750552"/>
            <a:ext cx="1190748" cy="338554"/>
          </a:xfrm>
          <a:prstGeom prst="rect">
            <a:avLst/>
          </a:prstGeom>
          <a:noFill/>
        </p:spPr>
        <p:txBody>
          <a:bodyPr wrap="square" rtlCol="0">
            <a:spAutoFit/>
          </a:bodyPr>
          <a:lstStyle/>
          <a:p>
            <a:r>
              <a:rPr lang="en-US" sz="1400" dirty="0" smtClean="0">
                <a:solidFill>
                  <a:prstClr val="white"/>
                </a:solidFill>
                <a:latin typeface="Calibri" panose="020F0502020204030204"/>
              </a:rPr>
              <a:t>(fecal matter</a:t>
            </a:r>
            <a:r>
              <a:rPr lang="en-US" sz="1600" dirty="0" smtClean="0">
                <a:solidFill>
                  <a:prstClr val="white"/>
                </a:solidFill>
                <a:latin typeface="Calibri" panose="020F0502020204030204"/>
              </a:rPr>
              <a:t>)</a:t>
            </a:r>
            <a:endParaRPr lang="en-US" sz="1600" dirty="0">
              <a:solidFill>
                <a:prstClr val="white"/>
              </a:solidFill>
              <a:latin typeface="Calibri" panose="020F0502020204030204"/>
            </a:endParaRPr>
          </a:p>
        </p:txBody>
      </p:sp>
      <p:sp>
        <p:nvSpPr>
          <p:cNvPr id="15" name="TextBox 14"/>
          <p:cNvSpPr txBox="1"/>
          <p:nvPr/>
        </p:nvSpPr>
        <p:spPr>
          <a:xfrm>
            <a:off x="453401" y="0"/>
            <a:ext cx="11241294" cy="400110"/>
          </a:xfrm>
          <a:prstGeom prst="rect">
            <a:avLst/>
          </a:prstGeom>
          <a:solidFill>
            <a:schemeClr val="accent1"/>
          </a:solidFill>
        </p:spPr>
        <p:txBody>
          <a:bodyPr wrap="square" rtlCol="0">
            <a:spAutoFit/>
          </a:bodyPr>
          <a:lstStyle/>
          <a:p>
            <a:pPr algn="ctr"/>
            <a:r>
              <a:rPr lang="en-US" sz="2000" dirty="0" smtClean="0">
                <a:solidFill>
                  <a:schemeClr val="bg1"/>
                </a:solidFill>
              </a:rPr>
              <a:t>Ama or Nirama   (imbalance with ama or imbalance without ama)</a:t>
            </a:r>
            <a:endParaRPr lang="en-US" sz="2000" dirty="0">
              <a:solidFill>
                <a:schemeClr val="bg1"/>
              </a:solidFill>
            </a:endParaRPr>
          </a:p>
        </p:txBody>
      </p:sp>
    </p:spTree>
    <p:extLst>
      <p:ext uri="{BB962C8B-B14F-4D97-AF65-F5344CB8AC3E}">
        <p14:creationId xmlns:p14="http://schemas.microsoft.com/office/powerpoint/2010/main" val="26800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825" y="10600"/>
            <a:ext cx="10657283" cy="575968"/>
          </a:xfrm>
        </p:spPr>
        <p:txBody>
          <a:bodyPr>
            <a:normAutofit fontScale="90000"/>
          </a:bodyPr>
          <a:lstStyle/>
          <a:p>
            <a:pPr algn="ctr"/>
            <a:r>
              <a:rPr lang="en-US" b="1" dirty="0" smtClean="0"/>
              <a:t>  7  Dhatus (tissues)                         3  Malas (waste products)</a:t>
            </a:r>
            <a:endParaRPr lang="en-US" b="1"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035728996"/>
              </p:ext>
            </p:extLst>
          </p:nvPr>
        </p:nvGraphicFramePr>
        <p:xfrm>
          <a:off x="529935" y="493051"/>
          <a:ext cx="6317673" cy="62657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Content Placeholder 12"/>
          <p:cNvGraphicFramePr>
            <a:graphicFrameLocks noGrp="1"/>
          </p:cNvGraphicFramePr>
          <p:nvPr>
            <p:ph sz="half" idx="2"/>
            <p:extLst>
              <p:ext uri="{D42A27DB-BD31-4B8C-83A1-F6EECF244321}">
                <p14:modId xmlns:p14="http://schemas.microsoft.com/office/powerpoint/2010/main" val="452385861"/>
              </p:ext>
            </p:extLst>
          </p:nvPr>
        </p:nvGraphicFramePr>
        <p:xfrm>
          <a:off x="6639791" y="1417531"/>
          <a:ext cx="5351317" cy="52813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p:cNvSpPr>
            <a:spLocks noGrp="1"/>
          </p:cNvSpPr>
          <p:nvPr>
            <p:ph type="sldNum" sz="quarter" idx="12"/>
          </p:nvPr>
        </p:nvSpPr>
        <p:spPr/>
        <p:txBody>
          <a:bodyPr/>
          <a:lstStyle/>
          <a:p>
            <a:fld id="{9CD8D479-8942-46E8-A226-A4E01F7A105C}" type="slidenum">
              <a:rPr lang="en-US" smtClean="0"/>
              <a:t>23</a:t>
            </a:fld>
            <a:endParaRPr lang="en-US"/>
          </a:p>
        </p:txBody>
      </p:sp>
      <p:sp>
        <p:nvSpPr>
          <p:cNvPr id="15" name="TextBox 14"/>
          <p:cNvSpPr txBox="1"/>
          <p:nvPr/>
        </p:nvSpPr>
        <p:spPr>
          <a:xfrm>
            <a:off x="6639792" y="575105"/>
            <a:ext cx="5351316" cy="830997"/>
          </a:xfrm>
          <a:prstGeom prst="rect">
            <a:avLst/>
          </a:prstGeom>
          <a:solidFill>
            <a:schemeClr val="accent1">
              <a:lumMod val="50000"/>
            </a:schemeClr>
          </a:solidFill>
        </p:spPr>
        <p:txBody>
          <a:bodyPr wrap="square" rtlCol="0">
            <a:spAutoFit/>
          </a:bodyPr>
          <a:lstStyle/>
          <a:p>
            <a:pPr algn="ctr"/>
            <a:r>
              <a:rPr lang="en-US" sz="2400" dirty="0" smtClean="0">
                <a:solidFill>
                  <a:schemeClr val="bg1"/>
                </a:solidFill>
              </a:rPr>
              <a:t>“That which Spoils or Decays”</a:t>
            </a:r>
          </a:p>
          <a:p>
            <a:pPr algn="ctr"/>
            <a:r>
              <a:rPr lang="en-US" sz="2400" dirty="0" smtClean="0">
                <a:solidFill>
                  <a:schemeClr val="bg1"/>
                </a:solidFill>
              </a:rPr>
              <a:t>3 waste channels</a:t>
            </a:r>
            <a:endParaRPr lang="en-US" sz="2400" dirty="0">
              <a:solidFill>
                <a:schemeClr val="bg1"/>
              </a:solidFill>
            </a:endParaRPr>
          </a:p>
        </p:txBody>
      </p:sp>
      <p:sp>
        <p:nvSpPr>
          <p:cNvPr id="16" name="Rectangle 15"/>
          <p:cNvSpPr/>
          <p:nvPr/>
        </p:nvSpPr>
        <p:spPr>
          <a:xfrm>
            <a:off x="209001" y="575105"/>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50000"/>
                  </a:schemeClr>
                </a:solidFill>
                <a:effectLst>
                  <a:outerShdw blurRad="38100" dist="25400" dir="5400000" algn="ctr" rotWithShape="0">
                    <a:srgbClr val="6E747A">
                      <a:alpha val="43000"/>
                    </a:srgbClr>
                  </a:outerShdw>
                </a:effectLst>
              </a:rPr>
              <a:t>❶</a:t>
            </a:r>
            <a:endParaRPr lang="en-US" sz="4000" b="0" cap="none" spc="0" dirty="0">
              <a:ln w="0"/>
              <a:solidFill>
                <a:schemeClr val="accent1">
                  <a:lumMod val="50000"/>
                </a:schemeClr>
              </a:solidFill>
              <a:effectLst>
                <a:outerShdw blurRad="38100" dist="25400" dir="5400000" algn="ctr" rotWithShape="0">
                  <a:srgbClr val="6E747A">
                    <a:alpha val="43000"/>
                  </a:srgbClr>
                </a:outerShdw>
              </a:effectLst>
            </a:endParaRPr>
          </a:p>
        </p:txBody>
      </p:sp>
      <p:sp>
        <p:nvSpPr>
          <p:cNvPr id="17" name="Rectangle 16"/>
          <p:cNvSpPr/>
          <p:nvPr/>
        </p:nvSpPr>
        <p:spPr>
          <a:xfrm>
            <a:off x="209000" y="1456208"/>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75000"/>
                  </a:schemeClr>
                </a:solidFill>
                <a:effectLst>
                  <a:outerShdw blurRad="38100" dist="25400" dir="5400000" algn="ctr" rotWithShape="0">
                    <a:srgbClr val="6E747A">
                      <a:alpha val="43000"/>
                    </a:srgbClr>
                  </a:outerShdw>
                </a:effectLst>
              </a:rPr>
              <a:t>❷</a:t>
            </a:r>
            <a:endParaRPr lang="en-US" sz="4000" b="0" cap="none" spc="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18" name="Rectangle 17"/>
          <p:cNvSpPr/>
          <p:nvPr/>
        </p:nvSpPr>
        <p:spPr>
          <a:xfrm>
            <a:off x="205201" y="2361688"/>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50000"/>
                  </a:schemeClr>
                </a:solidFill>
                <a:effectLst>
                  <a:outerShdw blurRad="38100" dist="25400" dir="5400000" algn="ctr" rotWithShape="0">
                    <a:srgbClr val="6E747A">
                      <a:alpha val="43000"/>
                    </a:srgbClr>
                  </a:outerShdw>
                </a:effectLst>
              </a:rPr>
              <a:t>❸</a:t>
            </a:r>
            <a:endParaRPr lang="en-US" sz="4000" b="0" cap="none" spc="0" dirty="0">
              <a:ln w="0"/>
              <a:solidFill>
                <a:schemeClr val="accent1">
                  <a:lumMod val="50000"/>
                </a:schemeClr>
              </a:solidFill>
              <a:effectLst>
                <a:outerShdw blurRad="38100" dist="25400" dir="5400000" algn="ctr" rotWithShape="0">
                  <a:srgbClr val="6E747A">
                    <a:alpha val="43000"/>
                  </a:srgbClr>
                </a:outerShdw>
              </a:effectLst>
            </a:endParaRPr>
          </a:p>
        </p:txBody>
      </p:sp>
      <p:sp>
        <p:nvSpPr>
          <p:cNvPr id="19" name="Rectangle 18"/>
          <p:cNvSpPr/>
          <p:nvPr/>
        </p:nvSpPr>
        <p:spPr>
          <a:xfrm>
            <a:off x="193163" y="3239669"/>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75000"/>
                  </a:schemeClr>
                </a:solidFill>
                <a:effectLst>
                  <a:outerShdw blurRad="38100" dist="25400" dir="5400000" algn="ctr" rotWithShape="0">
                    <a:srgbClr val="6E747A">
                      <a:alpha val="43000"/>
                    </a:srgbClr>
                  </a:outerShdw>
                </a:effectLst>
              </a:rPr>
              <a:t>❹</a:t>
            </a:r>
            <a:endParaRPr lang="en-US" sz="4000" b="0" cap="none" spc="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20" name="Rectangle 19"/>
          <p:cNvSpPr/>
          <p:nvPr/>
        </p:nvSpPr>
        <p:spPr>
          <a:xfrm>
            <a:off x="193164" y="4058229"/>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50000"/>
                  </a:schemeClr>
                </a:solidFill>
                <a:effectLst>
                  <a:outerShdw blurRad="38100" dist="25400" dir="5400000" algn="ctr" rotWithShape="0">
                    <a:srgbClr val="6E747A">
                      <a:alpha val="43000"/>
                    </a:srgbClr>
                  </a:outerShdw>
                </a:effectLst>
              </a:rPr>
              <a:t>❺</a:t>
            </a:r>
            <a:endParaRPr lang="en-US" sz="4000" b="0" cap="none" spc="0" dirty="0">
              <a:ln w="0"/>
              <a:solidFill>
                <a:schemeClr val="accent1">
                  <a:lumMod val="50000"/>
                </a:schemeClr>
              </a:solidFill>
              <a:effectLst>
                <a:outerShdw blurRad="38100" dist="25400" dir="5400000" algn="ctr" rotWithShape="0">
                  <a:srgbClr val="6E747A">
                    <a:alpha val="43000"/>
                  </a:srgbClr>
                </a:outerShdw>
              </a:effectLst>
            </a:endParaRPr>
          </a:p>
        </p:txBody>
      </p:sp>
      <p:sp>
        <p:nvSpPr>
          <p:cNvPr id="21" name="Rectangle 20"/>
          <p:cNvSpPr/>
          <p:nvPr/>
        </p:nvSpPr>
        <p:spPr>
          <a:xfrm>
            <a:off x="193164" y="4894623"/>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75000"/>
                  </a:schemeClr>
                </a:solidFill>
                <a:effectLst>
                  <a:outerShdw blurRad="38100" dist="25400" dir="5400000" algn="ctr" rotWithShape="0">
                    <a:srgbClr val="6E747A">
                      <a:alpha val="43000"/>
                    </a:srgbClr>
                  </a:outerShdw>
                </a:effectLst>
              </a:rPr>
              <a:t>❻</a:t>
            </a:r>
            <a:endParaRPr lang="en-US" sz="4000" b="0" cap="none" spc="0" dirty="0">
              <a:ln w="0"/>
              <a:solidFill>
                <a:schemeClr val="accent1">
                  <a:lumMod val="75000"/>
                </a:schemeClr>
              </a:solidFill>
              <a:effectLst>
                <a:outerShdw blurRad="38100" dist="25400" dir="5400000" algn="ctr" rotWithShape="0">
                  <a:srgbClr val="6E747A">
                    <a:alpha val="43000"/>
                  </a:srgbClr>
                </a:outerShdw>
              </a:effectLst>
            </a:endParaRPr>
          </a:p>
        </p:txBody>
      </p:sp>
      <p:sp>
        <p:nvSpPr>
          <p:cNvPr id="22" name="Rectangle 21"/>
          <p:cNvSpPr/>
          <p:nvPr/>
        </p:nvSpPr>
        <p:spPr>
          <a:xfrm>
            <a:off x="210213" y="5731017"/>
            <a:ext cx="519901" cy="707886"/>
          </a:xfrm>
          <a:prstGeom prst="rect">
            <a:avLst/>
          </a:prstGeom>
          <a:solidFill>
            <a:schemeClr val="bg1"/>
          </a:solidFill>
        </p:spPr>
        <p:txBody>
          <a:bodyPr wrap="square" lIns="91440" tIns="45720" rIns="91440" bIns="45720">
            <a:spAutoFit/>
          </a:bodyPr>
          <a:lstStyle/>
          <a:p>
            <a:pPr algn="ctr"/>
            <a:r>
              <a:rPr lang="en-US" sz="4000" b="0" cap="none" spc="0" dirty="0" smtClean="0">
                <a:ln w="0"/>
                <a:solidFill>
                  <a:schemeClr val="accent1">
                    <a:lumMod val="50000"/>
                  </a:schemeClr>
                </a:solidFill>
                <a:effectLst>
                  <a:outerShdw blurRad="38100" dist="25400" dir="5400000" algn="ctr" rotWithShape="0">
                    <a:srgbClr val="6E747A">
                      <a:alpha val="43000"/>
                    </a:srgbClr>
                  </a:outerShdw>
                </a:effectLst>
              </a:rPr>
              <a:t>❼</a:t>
            </a:r>
            <a:endParaRPr lang="en-US" sz="4000" b="0" cap="none" spc="0" dirty="0">
              <a:ln w="0"/>
              <a:solidFill>
                <a:schemeClr val="accent1">
                  <a:lumMod val="50000"/>
                </a:schemeClr>
              </a:solidFill>
              <a:effectLst>
                <a:outerShdw blurRad="38100" dist="25400" dir="5400000" algn="ctr" rotWithShape="0">
                  <a:srgbClr val="6E747A">
                    <a:alpha val="43000"/>
                  </a:srgbClr>
                </a:outerShdw>
              </a:effectLst>
            </a:endParaRPr>
          </a:p>
        </p:txBody>
      </p:sp>
      <p:sp>
        <p:nvSpPr>
          <p:cNvPr id="30" name="TextBox 29"/>
          <p:cNvSpPr txBox="1"/>
          <p:nvPr/>
        </p:nvSpPr>
        <p:spPr>
          <a:xfrm>
            <a:off x="1725930" y="6112437"/>
            <a:ext cx="1256222" cy="646331"/>
          </a:xfrm>
          <a:prstGeom prst="rect">
            <a:avLst/>
          </a:prstGeom>
          <a:solidFill>
            <a:schemeClr val="accent1">
              <a:lumMod val="75000"/>
            </a:schemeClr>
          </a:solidFill>
        </p:spPr>
        <p:txBody>
          <a:bodyPr wrap="square" rtlCol="0">
            <a:spAutoFit/>
          </a:bodyPr>
          <a:lstStyle/>
          <a:p>
            <a:pPr algn="ctr"/>
            <a:r>
              <a:rPr lang="en-US" b="1" dirty="0" smtClean="0">
                <a:solidFill>
                  <a:schemeClr val="bg1"/>
                </a:solidFill>
              </a:rPr>
              <a:t>Ojas</a:t>
            </a:r>
            <a:r>
              <a:rPr lang="en-US" dirty="0" smtClean="0">
                <a:solidFill>
                  <a:schemeClr val="bg1"/>
                </a:solidFill>
              </a:rPr>
              <a:t>       fluid of Life</a:t>
            </a:r>
            <a:endParaRPr lang="en-US" dirty="0">
              <a:solidFill>
                <a:schemeClr val="bg1"/>
              </a:solidFill>
            </a:endParaRPr>
          </a:p>
        </p:txBody>
      </p:sp>
      <p:sp>
        <p:nvSpPr>
          <p:cNvPr id="31" name="Rectangle 30"/>
          <p:cNvSpPr/>
          <p:nvPr/>
        </p:nvSpPr>
        <p:spPr>
          <a:xfrm>
            <a:off x="3240887" y="6112437"/>
            <a:ext cx="8750221" cy="3086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240887" y="6475095"/>
            <a:ext cx="8750221" cy="3086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Elbow Connector 33"/>
          <p:cNvCxnSpPr>
            <a:stCxn id="30" idx="3"/>
          </p:cNvCxnSpPr>
          <p:nvPr/>
        </p:nvCxnSpPr>
        <p:spPr>
          <a:xfrm>
            <a:off x="2982152" y="6435603"/>
            <a:ext cx="241108" cy="226552"/>
          </a:xfrm>
          <a:prstGeom prst="bentConnector3">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2982152" y="6252210"/>
            <a:ext cx="258735" cy="168837"/>
          </a:xfrm>
          <a:prstGeom prst="bentConnector3">
            <a:avLst/>
          </a:prstGeom>
          <a:ln/>
        </p:spPr>
        <p:style>
          <a:lnRef idx="1">
            <a:schemeClr val="accent3"/>
          </a:lnRef>
          <a:fillRef idx="0">
            <a:schemeClr val="accent3"/>
          </a:fillRef>
          <a:effectRef idx="0">
            <a:schemeClr val="accent3"/>
          </a:effectRef>
          <a:fontRef idx="minor">
            <a:schemeClr val="tx1"/>
          </a:fontRef>
        </p:style>
      </p:cxnSp>
      <p:sp>
        <p:nvSpPr>
          <p:cNvPr id="37" name="TextBox 36"/>
          <p:cNvSpPr txBox="1"/>
          <p:nvPr/>
        </p:nvSpPr>
        <p:spPr>
          <a:xfrm>
            <a:off x="3240887" y="6112437"/>
            <a:ext cx="8750221" cy="369332"/>
          </a:xfrm>
          <a:prstGeom prst="rect">
            <a:avLst/>
          </a:prstGeom>
          <a:solidFill>
            <a:schemeClr val="accent3"/>
          </a:solidFill>
        </p:spPr>
        <p:txBody>
          <a:bodyPr wrap="square" rtlCol="0">
            <a:spAutoFit/>
          </a:bodyPr>
          <a:lstStyle/>
          <a:p>
            <a:r>
              <a:rPr lang="en-US" dirty="0" smtClean="0">
                <a:solidFill>
                  <a:schemeClr val="bg1"/>
                </a:solidFill>
              </a:rPr>
              <a:t>Produced at every stage of digestion – finest, most refined end product – brings zest for life</a:t>
            </a:r>
            <a:endParaRPr lang="en-US" dirty="0">
              <a:solidFill>
                <a:schemeClr val="bg1"/>
              </a:solidFill>
            </a:endParaRPr>
          </a:p>
        </p:txBody>
      </p:sp>
      <p:sp>
        <p:nvSpPr>
          <p:cNvPr id="38" name="TextBox 37"/>
          <p:cNvSpPr txBox="1"/>
          <p:nvPr/>
        </p:nvSpPr>
        <p:spPr>
          <a:xfrm>
            <a:off x="3240887" y="6435603"/>
            <a:ext cx="8750221" cy="369332"/>
          </a:xfrm>
          <a:prstGeom prst="rect">
            <a:avLst/>
          </a:prstGeom>
          <a:solidFill>
            <a:schemeClr val="accent3"/>
          </a:solidFill>
        </p:spPr>
        <p:txBody>
          <a:bodyPr wrap="square" rtlCol="0">
            <a:spAutoFit/>
          </a:bodyPr>
          <a:lstStyle/>
          <a:p>
            <a:r>
              <a:rPr lang="en-US" dirty="0" smtClean="0">
                <a:solidFill>
                  <a:schemeClr val="bg1"/>
                </a:solidFill>
              </a:rPr>
              <a:t>Sweet, cold, oily, stable, smooth, heavy, dull, gross, slimy, clear – vigor, strength, immunity</a:t>
            </a:r>
            <a:endParaRPr lang="en-US" dirty="0">
              <a:solidFill>
                <a:schemeClr val="bg1"/>
              </a:solidFill>
            </a:endParaRPr>
          </a:p>
        </p:txBody>
      </p:sp>
      <p:cxnSp>
        <p:nvCxnSpPr>
          <p:cNvPr id="4" name="Straight Connector 3"/>
          <p:cNvCxnSpPr/>
          <p:nvPr/>
        </p:nvCxnSpPr>
        <p:spPr>
          <a:xfrm>
            <a:off x="3223260" y="6475095"/>
            <a:ext cx="882940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92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973" y="21510"/>
            <a:ext cx="11222182" cy="470922"/>
          </a:xfrm>
          <a:solidFill>
            <a:schemeClr val="accent1">
              <a:lumMod val="50000"/>
            </a:schemeClr>
          </a:solidFill>
        </p:spPr>
        <p:txBody>
          <a:bodyPr>
            <a:normAutofit fontScale="90000"/>
          </a:bodyPr>
          <a:lstStyle/>
          <a:p>
            <a:pPr algn="ctr"/>
            <a:r>
              <a:rPr lang="en-US" b="1" dirty="0" smtClean="0">
                <a:solidFill>
                  <a:schemeClr val="bg1"/>
                </a:solidFill>
              </a:rPr>
              <a:t>6 Stages of Disease                                               Shat kriya kala</a:t>
            </a:r>
            <a:endParaRPr lang="en-US" b="1" dirty="0">
              <a:solidFill>
                <a:schemeClr val="bg1"/>
              </a:solidFill>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976362379"/>
              </p:ext>
            </p:extLst>
          </p:nvPr>
        </p:nvGraphicFramePr>
        <p:xfrm>
          <a:off x="716973" y="685800"/>
          <a:ext cx="5302827"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2655141680"/>
              </p:ext>
            </p:extLst>
          </p:nvPr>
        </p:nvGraphicFramePr>
        <p:xfrm>
          <a:off x="6172199" y="685800"/>
          <a:ext cx="5766956" cy="5787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Slide Number Placeholder 4"/>
          <p:cNvSpPr>
            <a:spLocks noGrp="1"/>
          </p:cNvSpPr>
          <p:nvPr>
            <p:ph type="sldNum" sz="quarter" idx="12"/>
          </p:nvPr>
        </p:nvSpPr>
        <p:spPr/>
        <p:txBody>
          <a:bodyPr/>
          <a:lstStyle/>
          <a:p>
            <a:fld id="{9CD8D479-8942-46E8-A226-A4E01F7A105C}" type="slidenum">
              <a:rPr lang="en-US" smtClean="0"/>
              <a:t>24</a:t>
            </a:fld>
            <a:endParaRPr lang="en-US"/>
          </a:p>
        </p:txBody>
      </p:sp>
      <p:sp>
        <p:nvSpPr>
          <p:cNvPr id="10" name="TextBox 9"/>
          <p:cNvSpPr txBox="1"/>
          <p:nvPr/>
        </p:nvSpPr>
        <p:spPr>
          <a:xfrm>
            <a:off x="1603002" y="4033587"/>
            <a:ext cx="4215907"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smtClean="0">
                <a:solidFill>
                  <a:schemeClr val="bg1"/>
                </a:solidFill>
              </a:rPr>
              <a:t>Samadosha </a:t>
            </a:r>
            <a:r>
              <a:rPr lang="en-US" sz="1200" dirty="0">
                <a:solidFill>
                  <a:schemeClr val="bg1"/>
                </a:solidFill>
              </a:rPr>
              <a:t>removed by cleansing: vomiting, purgation, </a:t>
            </a:r>
            <a:r>
              <a:rPr lang="en-US" sz="1200" dirty="0" smtClean="0">
                <a:solidFill>
                  <a:schemeClr val="bg1"/>
                </a:solidFill>
              </a:rPr>
              <a:t>enema</a:t>
            </a:r>
            <a:endParaRPr lang="en-US" sz="1200" dirty="0">
              <a:solidFill>
                <a:schemeClr val="bg1"/>
              </a:solidFill>
            </a:endParaRPr>
          </a:p>
        </p:txBody>
      </p:sp>
      <p:sp>
        <p:nvSpPr>
          <p:cNvPr id="11" name="TextBox 10"/>
          <p:cNvSpPr txBox="1"/>
          <p:nvPr/>
        </p:nvSpPr>
        <p:spPr>
          <a:xfrm>
            <a:off x="1603000" y="2220373"/>
            <a:ext cx="4215909"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a:solidFill>
                  <a:schemeClr val="bg1"/>
                </a:solidFill>
              </a:rPr>
              <a:t>Body craves balance – desires foods of opposite </a:t>
            </a:r>
            <a:r>
              <a:rPr lang="en-US" sz="1200" dirty="0" smtClean="0">
                <a:solidFill>
                  <a:schemeClr val="bg1"/>
                </a:solidFill>
              </a:rPr>
              <a:t>qualities</a:t>
            </a:r>
            <a:endParaRPr lang="en-US" sz="1200" dirty="0">
              <a:solidFill>
                <a:schemeClr val="bg1"/>
              </a:solidFill>
            </a:endParaRPr>
          </a:p>
        </p:txBody>
      </p:sp>
      <p:sp>
        <p:nvSpPr>
          <p:cNvPr id="12" name="TextBox 11"/>
          <p:cNvSpPr txBox="1"/>
          <p:nvPr/>
        </p:nvSpPr>
        <p:spPr>
          <a:xfrm>
            <a:off x="2236183" y="482184"/>
            <a:ext cx="3207991" cy="338554"/>
          </a:xfrm>
          <a:prstGeom prst="rect">
            <a:avLst/>
          </a:prstGeom>
          <a:solidFill>
            <a:schemeClr val="accent3">
              <a:lumMod val="75000"/>
            </a:schemeClr>
          </a:solidFill>
          <a:ln>
            <a:solidFill>
              <a:schemeClr val="accent4"/>
            </a:solidFill>
          </a:ln>
        </p:spPr>
        <p:txBody>
          <a:bodyPr wrap="square" rtlCol="0">
            <a:spAutoFit/>
          </a:bodyPr>
          <a:lstStyle/>
          <a:p>
            <a:pPr algn="ctr"/>
            <a:r>
              <a:rPr lang="en-US" sz="1600" dirty="0" smtClean="0">
                <a:solidFill>
                  <a:schemeClr val="bg1"/>
                </a:solidFill>
              </a:rPr>
              <a:t>Fist 3 stages are Preventative (1-3)</a:t>
            </a:r>
            <a:endParaRPr lang="en-US" sz="1600" dirty="0">
              <a:solidFill>
                <a:schemeClr val="bg1"/>
              </a:solidFill>
            </a:endParaRPr>
          </a:p>
        </p:txBody>
      </p:sp>
      <p:sp>
        <p:nvSpPr>
          <p:cNvPr id="13" name="TextBox 12"/>
          <p:cNvSpPr txBox="1"/>
          <p:nvPr/>
        </p:nvSpPr>
        <p:spPr>
          <a:xfrm>
            <a:off x="8022849" y="467275"/>
            <a:ext cx="3003635" cy="338554"/>
          </a:xfrm>
          <a:prstGeom prst="rect">
            <a:avLst/>
          </a:prstGeom>
          <a:solidFill>
            <a:schemeClr val="accent3">
              <a:lumMod val="75000"/>
            </a:schemeClr>
          </a:solidFill>
          <a:ln>
            <a:solidFill>
              <a:schemeClr val="accent4"/>
            </a:solidFill>
          </a:ln>
        </p:spPr>
        <p:txBody>
          <a:bodyPr wrap="square" rtlCol="0">
            <a:spAutoFit/>
          </a:bodyPr>
          <a:lstStyle/>
          <a:p>
            <a:pPr algn="ctr"/>
            <a:r>
              <a:rPr lang="en-US" sz="1600" dirty="0" smtClean="0">
                <a:solidFill>
                  <a:schemeClr val="bg1"/>
                </a:solidFill>
              </a:rPr>
              <a:t>Last 3 stages are Curative (4-6)</a:t>
            </a:r>
            <a:endParaRPr lang="en-US" sz="1600" dirty="0">
              <a:solidFill>
                <a:schemeClr val="bg1"/>
              </a:solidFill>
            </a:endParaRPr>
          </a:p>
        </p:txBody>
      </p:sp>
      <p:sp>
        <p:nvSpPr>
          <p:cNvPr id="15" name="TextBox 14"/>
          <p:cNvSpPr txBox="1"/>
          <p:nvPr/>
        </p:nvSpPr>
        <p:spPr>
          <a:xfrm>
            <a:off x="1603000" y="6522784"/>
            <a:ext cx="4981370"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smtClean="0">
                <a:solidFill>
                  <a:schemeClr val="bg1"/>
                </a:solidFill>
              </a:rPr>
              <a:t>Doshas are removed by cleansing and/or balanced with counteracting herbs</a:t>
            </a:r>
            <a:endParaRPr lang="en-US" sz="1200" dirty="0">
              <a:solidFill>
                <a:schemeClr val="bg1"/>
              </a:solidFill>
            </a:endParaRPr>
          </a:p>
        </p:txBody>
      </p:sp>
      <p:sp>
        <p:nvSpPr>
          <p:cNvPr id="16" name="TextBox 15"/>
          <p:cNvSpPr txBox="1"/>
          <p:nvPr/>
        </p:nvSpPr>
        <p:spPr>
          <a:xfrm>
            <a:off x="7189847" y="2348414"/>
            <a:ext cx="4468754"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smtClean="0">
                <a:solidFill>
                  <a:schemeClr val="bg1"/>
                </a:solidFill>
              </a:rPr>
              <a:t>Must be treated through cleansing (shodana) techniques and herbs</a:t>
            </a:r>
            <a:endParaRPr lang="en-US" sz="1200" dirty="0">
              <a:solidFill>
                <a:schemeClr val="bg1"/>
              </a:solidFill>
            </a:endParaRPr>
          </a:p>
        </p:txBody>
      </p:sp>
      <p:sp>
        <p:nvSpPr>
          <p:cNvPr id="17" name="TextBox 16"/>
          <p:cNvSpPr txBox="1"/>
          <p:nvPr/>
        </p:nvSpPr>
        <p:spPr>
          <a:xfrm>
            <a:off x="7297218" y="3895088"/>
            <a:ext cx="4454899"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a:solidFill>
                  <a:schemeClr val="bg1"/>
                </a:solidFill>
              </a:rPr>
              <a:t>Must be treated through cleansing (shodana) techniques and herbs</a:t>
            </a:r>
          </a:p>
        </p:txBody>
      </p:sp>
      <p:sp>
        <p:nvSpPr>
          <p:cNvPr id="18" name="TextBox 17"/>
          <p:cNvSpPr txBox="1"/>
          <p:nvPr/>
        </p:nvSpPr>
        <p:spPr>
          <a:xfrm>
            <a:off x="7297219" y="6129530"/>
            <a:ext cx="4454898" cy="276999"/>
          </a:xfrm>
          <a:prstGeom prst="rect">
            <a:avLst/>
          </a:prstGeom>
          <a:solidFill>
            <a:schemeClr val="accent1">
              <a:lumMod val="75000"/>
            </a:schemeClr>
          </a:solidFill>
          <a:ln>
            <a:solidFill>
              <a:schemeClr val="accent1"/>
            </a:solidFill>
          </a:ln>
        </p:spPr>
        <p:txBody>
          <a:bodyPr wrap="square" rtlCol="0">
            <a:spAutoFit/>
          </a:bodyPr>
          <a:lstStyle/>
          <a:p>
            <a:r>
              <a:rPr lang="en-US" sz="1200" dirty="0">
                <a:solidFill>
                  <a:schemeClr val="bg1"/>
                </a:solidFill>
              </a:rPr>
              <a:t>Must be treated through cleansing (shodana) techniques and herbs</a:t>
            </a:r>
          </a:p>
        </p:txBody>
      </p:sp>
      <p:sp>
        <p:nvSpPr>
          <p:cNvPr id="19" name="Rectangle 18"/>
          <p:cNvSpPr/>
          <p:nvPr/>
        </p:nvSpPr>
        <p:spPr>
          <a:xfrm>
            <a:off x="952662" y="1101565"/>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❶</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
        <p:nvSpPr>
          <p:cNvPr id="20" name="Rectangle 19"/>
          <p:cNvSpPr/>
          <p:nvPr/>
        </p:nvSpPr>
        <p:spPr>
          <a:xfrm>
            <a:off x="952662" y="2802113"/>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❷</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
        <p:nvSpPr>
          <p:cNvPr id="21" name="Rectangle 20"/>
          <p:cNvSpPr/>
          <p:nvPr/>
        </p:nvSpPr>
        <p:spPr>
          <a:xfrm>
            <a:off x="952662" y="4915754"/>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❸</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
        <p:nvSpPr>
          <p:cNvPr id="22" name="Rectangle 21"/>
          <p:cNvSpPr/>
          <p:nvPr/>
        </p:nvSpPr>
        <p:spPr>
          <a:xfrm>
            <a:off x="6513578" y="965646"/>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❹</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
        <p:nvSpPr>
          <p:cNvPr id="23" name="Rectangle 22"/>
          <p:cNvSpPr/>
          <p:nvPr/>
        </p:nvSpPr>
        <p:spPr>
          <a:xfrm>
            <a:off x="6513580" y="2768397"/>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❺</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
        <p:nvSpPr>
          <p:cNvPr id="24" name="Rectangle 23"/>
          <p:cNvSpPr/>
          <p:nvPr/>
        </p:nvSpPr>
        <p:spPr>
          <a:xfrm>
            <a:off x="6513579" y="4614274"/>
            <a:ext cx="675185" cy="707886"/>
          </a:xfrm>
          <a:prstGeom prst="rect">
            <a:avLst/>
          </a:prstGeom>
          <a:noFill/>
        </p:spPr>
        <p:txBody>
          <a:bodyPr wrap="none" lIns="91440" tIns="45720" rIns="91440" bIns="45720">
            <a:spAutoFit/>
          </a:bodyPr>
          <a:lstStyle/>
          <a:p>
            <a:pPr algn="ctr"/>
            <a:r>
              <a:rPr lang="en-US" sz="4000" b="0" cap="none" spc="0" dirty="0" smtClean="0">
                <a:ln w="0"/>
                <a:solidFill>
                  <a:schemeClr val="accent3"/>
                </a:solidFill>
                <a:effectLst>
                  <a:outerShdw blurRad="38100" dist="25400" dir="5400000" algn="ctr" rotWithShape="0">
                    <a:srgbClr val="6E747A">
                      <a:alpha val="43000"/>
                    </a:srgbClr>
                  </a:outerShdw>
                </a:effectLst>
              </a:rPr>
              <a:t>❻</a:t>
            </a:r>
            <a:endParaRPr lang="en-US" sz="4000" b="0" cap="none" spc="0" dirty="0">
              <a:ln w="0"/>
              <a:solidFill>
                <a:schemeClr val="accent3"/>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05658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25</a:t>
            </a:fld>
            <a:endParaRPr lang="en-US"/>
          </a:p>
        </p:txBody>
      </p:sp>
      <p:graphicFrame>
        <p:nvGraphicFramePr>
          <p:cNvPr id="5" name="Diagram 4"/>
          <p:cNvGraphicFramePr/>
          <p:nvPr>
            <p:extLst>
              <p:ext uri="{D42A27DB-BD31-4B8C-83A1-F6EECF244321}">
                <p14:modId xmlns:p14="http://schemas.microsoft.com/office/powerpoint/2010/main" val="52488984"/>
              </p:ext>
            </p:extLst>
          </p:nvPr>
        </p:nvGraphicFramePr>
        <p:xfrm>
          <a:off x="938463" y="637674"/>
          <a:ext cx="10262937" cy="5877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854242" y="0"/>
            <a:ext cx="10347158" cy="523220"/>
          </a:xfrm>
          <a:prstGeom prst="rect">
            <a:avLst/>
          </a:prstGeom>
          <a:solidFill>
            <a:srgbClr val="70AD47"/>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white"/>
                </a:solidFill>
                <a:effectLst/>
                <a:uLnTx/>
                <a:uFillTx/>
                <a:latin typeface="Calibri" panose="020F0502020204030204"/>
              </a:rPr>
              <a:t>Nidana Panchana:  </a:t>
            </a:r>
            <a:r>
              <a:rPr kumimoji="0" lang="en-US" sz="2400" b="0" i="0" u="none" strike="noStrike" kern="0" cap="none" spc="0" normalizeH="0" baseline="0" noProof="0" dirty="0" smtClean="0">
                <a:ln>
                  <a:noFill/>
                </a:ln>
                <a:solidFill>
                  <a:prstClr val="white"/>
                </a:solidFill>
                <a:effectLst/>
                <a:uLnTx/>
                <a:uFillTx/>
              </a:rPr>
              <a:t>5 Steps to </a:t>
            </a:r>
            <a:r>
              <a:rPr kumimoji="0" lang="en-US" sz="2400" b="0" i="0" u="none" strike="noStrike" kern="0" cap="none" spc="0" normalizeH="0" baseline="0" noProof="0" dirty="0">
                <a:ln>
                  <a:noFill/>
                </a:ln>
                <a:solidFill>
                  <a:prstClr val="white"/>
                </a:solidFill>
                <a:effectLst/>
                <a:uLnTx/>
                <a:uFillTx/>
              </a:rPr>
              <a:t>U</a:t>
            </a:r>
            <a:r>
              <a:rPr kumimoji="0" lang="en-US" sz="2400" b="0" i="0" u="none" strike="noStrike" kern="0" cap="none" spc="0" normalizeH="0" baseline="0" noProof="0" dirty="0" smtClean="0">
                <a:ln>
                  <a:noFill/>
                </a:ln>
                <a:solidFill>
                  <a:prstClr val="white"/>
                </a:solidFill>
                <a:effectLst/>
                <a:uLnTx/>
                <a:uFillTx/>
              </a:rPr>
              <a:t>nderstand </a:t>
            </a:r>
            <a:r>
              <a:rPr kumimoji="0" lang="en-US" sz="2400" b="0" i="0" u="none" strike="noStrike" kern="0" cap="none" spc="0" normalizeH="0" baseline="0" noProof="0" dirty="0">
                <a:ln>
                  <a:noFill/>
                </a:ln>
                <a:solidFill>
                  <a:prstClr val="white"/>
                </a:solidFill>
                <a:effectLst/>
                <a:uLnTx/>
                <a:uFillTx/>
              </a:rPr>
              <a:t>the </a:t>
            </a:r>
            <a:r>
              <a:rPr kumimoji="0" lang="en-US" sz="2400" b="0" i="0" u="none" strike="noStrike" kern="0" cap="none" spc="0" normalizeH="0" baseline="0" noProof="0" dirty="0" smtClean="0">
                <a:ln>
                  <a:noFill/>
                </a:ln>
                <a:solidFill>
                  <a:prstClr val="white"/>
                </a:solidFill>
                <a:effectLst/>
                <a:uLnTx/>
                <a:uFillTx/>
              </a:rPr>
              <a:t>Nature </a:t>
            </a:r>
            <a:r>
              <a:rPr kumimoji="0" lang="en-US" sz="2400" b="0" i="0" u="none" strike="noStrike" kern="0" cap="none" spc="0" normalizeH="0" baseline="0" noProof="0" dirty="0">
                <a:ln>
                  <a:noFill/>
                </a:ln>
                <a:solidFill>
                  <a:prstClr val="white"/>
                </a:solidFill>
                <a:effectLst/>
                <a:uLnTx/>
                <a:uFillTx/>
              </a:rPr>
              <a:t>of D</a:t>
            </a:r>
            <a:r>
              <a:rPr kumimoji="0" lang="en-US" sz="2400" b="0" i="0" u="none" strike="noStrike" kern="0" cap="none" spc="0" normalizeH="0" baseline="0" noProof="0" dirty="0" smtClean="0">
                <a:ln>
                  <a:noFill/>
                </a:ln>
                <a:solidFill>
                  <a:prstClr val="white"/>
                </a:solidFill>
                <a:effectLst/>
                <a:uLnTx/>
                <a:uFillTx/>
              </a:rPr>
              <a:t>isease</a:t>
            </a:r>
            <a:endParaRPr kumimoji="0" lang="en-US" sz="2400" b="0" i="0" u="none" strike="noStrike" kern="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32785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575968"/>
          </a:xfrm>
          <a:solidFill>
            <a:schemeClr val="accent1"/>
          </a:solidFill>
        </p:spPr>
        <p:txBody>
          <a:bodyPr>
            <a:normAutofit fontScale="90000"/>
          </a:bodyPr>
          <a:lstStyle/>
          <a:p>
            <a:r>
              <a:rPr lang="en-US" dirty="0" smtClean="0">
                <a:solidFill>
                  <a:schemeClr val="bg1"/>
                </a:solidFill>
              </a:rPr>
              <a:t>Disease Classifications</a:t>
            </a:r>
            <a:endParaRPr lang="en-US" dirty="0">
              <a:solidFill>
                <a:schemeClr val="bg1"/>
              </a:solidFill>
            </a:endParaRPr>
          </a:p>
        </p:txBody>
      </p:sp>
      <p:sp>
        <p:nvSpPr>
          <p:cNvPr id="3" name="Content Placeholder 2"/>
          <p:cNvSpPr>
            <a:spLocks noGrp="1"/>
          </p:cNvSpPr>
          <p:nvPr>
            <p:ph idx="1"/>
          </p:nvPr>
        </p:nvSpPr>
        <p:spPr>
          <a:xfrm>
            <a:off x="1410027" y="987136"/>
            <a:ext cx="9371948" cy="5199547"/>
          </a:xfrm>
        </p:spPr>
        <p:txBody>
          <a:bodyPr>
            <a:normAutofit fontScale="92500"/>
          </a:bodyPr>
          <a:lstStyle/>
          <a:p>
            <a:r>
              <a:rPr lang="en-US" dirty="0" smtClean="0"/>
              <a:t>Dosha involvement (80 vata, 40 pitta, 20 kapha)</a:t>
            </a:r>
          </a:p>
          <a:p>
            <a:r>
              <a:rPr lang="en-US" dirty="0" smtClean="0"/>
              <a:t>How easily curable (easy, difficult, manageable but not curable, incurable)</a:t>
            </a:r>
          </a:p>
          <a:p>
            <a:r>
              <a:rPr lang="en-US" dirty="0" smtClean="0"/>
              <a:t>Mild or Severe</a:t>
            </a:r>
          </a:p>
          <a:p>
            <a:r>
              <a:rPr lang="en-US" dirty="0" smtClean="0"/>
              <a:t>Psychological or Physical</a:t>
            </a:r>
          </a:p>
          <a:p>
            <a:r>
              <a:rPr lang="en-US" dirty="0" smtClean="0"/>
              <a:t>Internal (dosha, dhatu, mala) or External (trauma, environmental hazards/pollution)</a:t>
            </a:r>
          </a:p>
          <a:p>
            <a:r>
              <a:rPr lang="en-US" dirty="0" smtClean="0"/>
              <a:t>Diseases that arise from the stomach or the colon</a:t>
            </a:r>
          </a:p>
          <a:p>
            <a:r>
              <a:rPr lang="en-US" dirty="0" smtClean="0"/>
              <a:t>Treatable with medicine (herbs, oleation, panchakarma) or Surgery (appendicitis)</a:t>
            </a:r>
          </a:p>
          <a:p>
            <a:r>
              <a:rPr lang="en-US" dirty="0" smtClean="0"/>
              <a:t>Genetic (improper lifestyle of mother during pregnancy) or from wrong doings in past or present lifetimes</a:t>
            </a:r>
          </a:p>
          <a:p>
            <a:r>
              <a:rPr lang="en-US" dirty="0" smtClean="0"/>
              <a:t>Physical cause / External trauma 9animal attach, weapon)</a:t>
            </a:r>
          </a:p>
          <a:p>
            <a:r>
              <a:rPr lang="en-US" dirty="0" smtClean="0"/>
              <a:t>Caused by nature (seasonal change, natural disaster, age related disease</a:t>
            </a:r>
          </a:p>
          <a:p>
            <a:r>
              <a:rPr lang="en-US" dirty="0" smtClean="0"/>
              <a:t>Over Nourishment or Undernourishment</a:t>
            </a:r>
          </a:p>
          <a:p>
            <a:r>
              <a:rPr lang="en-US" dirty="0" smtClean="0"/>
              <a:t>Mass level epidemics</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26</a:t>
            </a:fld>
            <a:endParaRPr lang="en-US"/>
          </a:p>
        </p:txBody>
      </p:sp>
    </p:spTree>
    <p:extLst>
      <p:ext uri="{BB962C8B-B14F-4D97-AF65-F5344CB8AC3E}">
        <p14:creationId xmlns:p14="http://schemas.microsoft.com/office/powerpoint/2010/main" val="34464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27</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89344998"/>
              </p:ext>
            </p:extLst>
          </p:nvPr>
        </p:nvGraphicFramePr>
        <p:xfrm>
          <a:off x="410402" y="294640"/>
          <a:ext cx="11647171" cy="6563360"/>
        </p:xfrm>
        <a:graphic>
          <a:graphicData uri="http://schemas.openxmlformats.org/drawingml/2006/table">
            <a:tbl>
              <a:tblPr bandRow="1">
                <a:tableStyleId>{BDBED569-4797-4DF1-A0F4-6AAB3CD982D8}</a:tableStyleId>
              </a:tblPr>
              <a:tblGrid>
                <a:gridCol w="2188807"/>
                <a:gridCol w="2324898"/>
                <a:gridCol w="2404285"/>
                <a:gridCol w="2733172"/>
                <a:gridCol w="1996009"/>
              </a:tblGrid>
              <a:tr h="370840">
                <a:tc>
                  <a:txBody>
                    <a:bodyPr/>
                    <a:lstStyle/>
                    <a:p>
                      <a:r>
                        <a:rPr lang="en-US" sz="1600" dirty="0" smtClean="0"/>
                        <a:t>1. Cracking of nails</a:t>
                      </a:r>
                      <a:endParaRPr lang="en-US" sz="1600" dirty="0"/>
                    </a:p>
                  </a:txBody>
                  <a:tcPr marT="9144" marB="0" anchor="ctr"/>
                </a:tc>
                <a:tc>
                  <a:txBody>
                    <a:bodyPr/>
                    <a:lstStyle/>
                    <a:p>
                      <a:r>
                        <a:rPr lang="en-US" sz="1600" dirty="0" smtClean="0"/>
                        <a:t>17. Pain in scrotum</a:t>
                      </a:r>
                      <a:endParaRPr lang="en-US" sz="1600" dirty="0"/>
                    </a:p>
                  </a:txBody>
                  <a:tcPr marT="9144" marB="0" anchor="ctr"/>
                </a:tc>
                <a:tc>
                  <a:txBody>
                    <a:bodyPr/>
                    <a:lstStyle/>
                    <a:p>
                      <a:r>
                        <a:rPr lang="en-US" sz="1600" dirty="0" smtClean="0"/>
                        <a:t>33. Stiffness of penis</a:t>
                      </a:r>
                      <a:endParaRPr lang="en-US" sz="1600" dirty="0"/>
                    </a:p>
                  </a:txBody>
                  <a:tcPr marT="9144" marB="0" anchor="ctr"/>
                </a:tc>
                <a:tc>
                  <a:txBody>
                    <a:bodyPr/>
                    <a:lstStyle/>
                    <a:p>
                      <a:r>
                        <a:rPr lang="en-US" sz="1600" dirty="0" smtClean="0"/>
                        <a:t>49.Inability</a:t>
                      </a:r>
                      <a:r>
                        <a:rPr lang="en-US" sz="1600" baseline="0" dirty="0" smtClean="0"/>
                        <a:t> to talk clearly</a:t>
                      </a:r>
                      <a:endParaRPr lang="en-US" sz="1600" dirty="0"/>
                    </a:p>
                  </a:txBody>
                  <a:tcPr marT="9144" marB="0" anchor="ctr"/>
                </a:tc>
                <a:tc>
                  <a:txBody>
                    <a:bodyPr/>
                    <a:lstStyle/>
                    <a:p>
                      <a:r>
                        <a:rPr lang="en-US" sz="1600" dirty="0" smtClean="0"/>
                        <a:t>65. Facial paralysis</a:t>
                      </a:r>
                      <a:endParaRPr lang="en-US" sz="1600" dirty="0"/>
                    </a:p>
                  </a:txBody>
                  <a:tcPr marT="9144" marB="0" anchor="ctr"/>
                </a:tc>
              </a:tr>
              <a:tr h="370840">
                <a:tc>
                  <a:txBody>
                    <a:bodyPr/>
                    <a:lstStyle/>
                    <a:p>
                      <a:r>
                        <a:rPr lang="en-US" sz="1600" dirty="0" smtClean="0"/>
                        <a:t>2. Cracking of feet</a:t>
                      </a:r>
                      <a:endParaRPr lang="en-US" sz="1600" dirty="0"/>
                    </a:p>
                  </a:txBody>
                  <a:tcPr marT="9144" marB="0" anchor="ctr"/>
                </a:tc>
                <a:tc>
                  <a:txBody>
                    <a:bodyPr/>
                    <a:lstStyle/>
                    <a:p>
                      <a:r>
                        <a:rPr lang="en-US" sz="1600" dirty="0" smtClean="0"/>
                        <a:t>18. Tightness of pelvis</a:t>
                      </a:r>
                      <a:endParaRPr lang="en-US" sz="1600" dirty="0"/>
                    </a:p>
                  </a:txBody>
                  <a:tcPr marT="9144" marB="0" anchor="ctr"/>
                </a:tc>
                <a:tc>
                  <a:txBody>
                    <a:bodyPr/>
                    <a:lstStyle/>
                    <a:p>
                      <a:r>
                        <a:rPr lang="en-US" sz="1600" dirty="0" smtClean="0"/>
                        <a:t>34. Stabbing pain chest</a:t>
                      </a:r>
                      <a:endParaRPr lang="en-US" sz="1600" dirty="0"/>
                    </a:p>
                  </a:txBody>
                  <a:tcPr marT="9144" marB="0" anchor="ctr"/>
                </a:tc>
                <a:tc>
                  <a:txBody>
                    <a:bodyPr/>
                    <a:lstStyle/>
                    <a:p>
                      <a:r>
                        <a:rPr lang="en-US" sz="1600" dirty="0" smtClean="0"/>
                        <a:t>50. Astringent</a:t>
                      </a:r>
                      <a:r>
                        <a:rPr lang="en-US" sz="1600" baseline="0" dirty="0" smtClean="0"/>
                        <a:t> taste mouth</a:t>
                      </a:r>
                      <a:endParaRPr lang="en-US" sz="1600" dirty="0"/>
                    </a:p>
                  </a:txBody>
                  <a:tcPr marT="9144" marB="0" anchor="ctr"/>
                </a:tc>
                <a:tc>
                  <a:txBody>
                    <a:bodyPr/>
                    <a:lstStyle/>
                    <a:p>
                      <a:r>
                        <a:rPr lang="en-US" sz="1600" dirty="0" smtClean="0"/>
                        <a:t>66. Hemiplegia</a:t>
                      </a:r>
                      <a:endParaRPr lang="en-US" sz="1600" dirty="0"/>
                    </a:p>
                  </a:txBody>
                  <a:tcPr marT="9144" marB="0" anchor="ctr"/>
                </a:tc>
              </a:tr>
              <a:tr h="370840">
                <a:tc>
                  <a:txBody>
                    <a:bodyPr/>
                    <a:lstStyle/>
                    <a:p>
                      <a:r>
                        <a:rPr lang="en-US" sz="1600" dirty="0" smtClean="0"/>
                        <a:t>3. Pain in foot</a:t>
                      </a:r>
                      <a:endParaRPr lang="en-US" sz="1600" dirty="0"/>
                    </a:p>
                  </a:txBody>
                  <a:tcPr marT="9144" marB="0" anchor="ctr"/>
                </a:tc>
                <a:tc>
                  <a:txBody>
                    <a:bodyPr/>
                    <a:lstStyle/>
                    <a:p>
                      <a:r>
                        <a:rPr lang="en-US" sz="1600" dirty="0" smtClean="0"/>
                        <a:t>19. Pain</a:t>
                      </a:r>
                      <a:r>
                        <a:rPr lang="en-US" sz="1600" baseline="0" dirty="0" smtClean="0"/>
                        <a:t> in pelvis</a:t>
                      </a:r>
                      <a:endParaRPr lang="en-US" sz="1600" dirty="0"/>
                    </a:p>
                  </a:txBody>
                  <a:tcPr marT="9144" marB="0" anchor="ctr"/>
                </a:tc>
                <a:tc>
                  <a:txBody>
                    <a:bodyPr/>
                    <a:lstStyle/>
                    <a:p>
                      <a:r>
                        <a:rPr lang="en-US" sz="1600" dirty="0" smtClean="0"/>
                        <a:t>35.</a:t>
                      </a:r>
                      <a:r>
                        <a:rPr lang="en-US" sz="1600" baseline="0" dirty="0" smtClean="0"/>
                        <a:t> Atrophy of arm</a:t>
                      </a:r>
                      <a:endParaRPr lang="en-US" sz="1600" dirty="0"/>
                    </a:p>
                  </a:txBody>
                  <a:tcPr marT="9144" marB="0" anchor="ctr"/>
                </a:tc>
                <a:tc>
                  <a:txBody>
                    <a:bodyPr/>
                    <a:lstStyle/>
                    <a:p>
                      <a:r>
                        <a:rPr lang="en-US" sz="1600" dirty="0" smtClean="0"/>
                        <a:t>51. Dryness of mouth</a:t>
                      </a:r>
                      <a:endParaRPr lang="en-US" sz="1600" dirty="0"/>
                    </a:p>
                  </a:txBody>
                  <a:tcPr marT="9144" marB="0" anchor="ctr"/>
                </a:tc>
                <a:tc>
                  <a:txBody>
                    <a:bodyPr/>
                    <a:lstStyle/>
                    <a:p>
                      <a:r>
                        <a:rPr lang="en-US" sz="1600" dirty="0" smtClean="0"/>
                        <a:t>67. Convulsions</a:t>
                      </a:r>
                      <a:endParaRPr lang="en-US" sz="1600" dirty="0"/>
                    </a:p>
                  </a:txBody>
                  <a:tcPr marT="9144" marB="0" anchor="ctr"/>
                </a:tc>
              </a:tr>
              <a:tr h="370840">
                <a:tc>
                  <a:txBody>
                    <a:bodyPr/>
                    <a:lstStyle/>
                    <a:p>
                      <a:r>
                        <a:rPr lang="en-US" sz="1600" dirty="0" smtClean="0"/>
                        <a:t>4. Foot drop</a:t>
                      </a:r>
                      <a:endParaRPr lang="en-US" sz="1600" dirty="0"/>
                    </a:p>
                  </a:txBody>
                  <a:tcPr marT="9144" marB="0" anchor="ctr"/>
                </a:tc>
                <a:tc>
                  <a:txBody>
                    <a:bodyPr/>
                    <a:lstStyle/>
                    <a:p>
                      <a:r>
                        <a:rPr lang="en-US" sz="1600" dirty="0" smtClean="0"/>
                        <a:t>20. Diarrhea</a:t>
                      </a:r>
                      <a:endParaRPr lang="en-US" sz="1600" dirty="0"/>
                    </a:p>
                  </a:txBody>
                  <a:tcPr marT="9144" marB="0" anchor="ctr"/>
                </a:tc>
                <a:tc>
                  <a:txBody>
                    <a:bodyPr/>
                    <a:lstStyle/>
                    <a:p>
                      <a:r>
                        <a:rPr lang="en-US" sz="1600" dirty="0" smtClean="0"/>
                        <a:t>36. Stiffness of neck</a:t>
                      </a:r>
                      <a:endParaRPr lang="en-US" sz="1600" dirty="0"/>
                    </a:p>
                  </a:txBody>
                  <a:tcPr marT="9144" marB="0" anchor="ctr"/>
                </a:tc>
                <a:tc>
                  <a:txBody>
                    <a:bodyPr/>
                    <a:lstStyle/>
                    <a:p>
                      <a:r>
                        <a:rPr lang="en-US" sz="1600" dirty="0" smtClean="0"/>
                        <a:t>52. Inability to taste clearly</a:t>
                      </a:r>
                      <a:endParaRPr lang="en-US" sz="1600" dirty="0"/>
                    </a:p>
                  </a:txBody>
                  <a:tcPr marT="9144" marB="0" anchor="ctr"/>
                </a:tc>
                <a:tc>
                  <a:txBody>
                    <a:bodyPr/>
                    <a:lstStyle/>
                    <a:p>
                      <a:r>
                        <a:rPr lang="en-US" sz="1600" dirty="0" smtClean="0"/>
                        <a:t>68. Fainting</a:t>
                      </a:r>
                      <a:endParaRPr lang="en-US" sz="1600" dirty="0"/>
                    </a:p>
                  </a:txBody>
                  <a:tcPr marT="9144" marB="0" anchor="ctr"/>
                </a:tc>
              </a:tr>
              <a:tr h="370840">
                <a:tc>
                  <a:txBody>
                    <a:bodyPr/>
                    <a:lstStyle/>
                    <a:p>
                      <a:r>
                        <a:rPr lang="en-US" sz="1600" dirty="0" smtClean="0"/>
                        <a:t>5. Numbness of foot</a:t>
                      </a:r>
                      <a:endParaRPr lang="en-US" sz="1600" dirty="0"/>
                    </a:p>
                  </a:txBody>
                  <a:tcPr marT="9144" marB="0" anchor="ctr"/>
                </a:tc>
                <a:tc>
                  <a:txBody>
                    <a:bodyPr/>
                    <a:lstStyle/>
                    <a:p>
                      <a:r>
                        <a:rPr lang="en-US" sz="1600" dirty="0" smtClean="0"/>
                        <a:t>21. Bloating </a:t>
                      </a:r>
                      <a:endParaRPr lang="en-US" sz="1600" dirty="0"/>
                    </a:p>
                  </a:txBody>
                  <a:tcPr marT="9144" marB="0" anchor="ctr"/>
                </a:tc>
                <a:tc>
                  <a:txBody>
                    <a:bodyPr/>
                    <a:lstStyle/>
                    <a:p>
                      <a:r>
                        <a:rPr lang="en-US" sz="1600" dirty="0" smtClean="0"/>
                        <a:t>37. Hoarseness of voice</a:t>
                      </a:r>
                      <a:endParaRPr lang="en-US" sz="1600" dirty="0"/>
                    </a:p>
                  </a:txBody>
                  <a:tcPr marT="9144" marB="0" anchor="ctr"/>
                </a:tc>
                <a:tc>
                  <a:txBody>
                    <a:bodyPr/>
                    <a:lstStyle/>
                    <a:p>
                      <a:r>
                        <a:rPr lang="en-US" sz="1600" dirty="0" smtClean="0"/>
                        <a:t>53. Ear ache</a:t>
                      </a:r>
                      <a:endParaRPr lang="en-US" sz="1600" dirty="0"/>
                    </a:p>
                  </a:txBody>
                  <a:tcPr marT="9144" marB="0" anchor="ctr"/>
                </a:tc>
                <a:tc>
                  <a:txBody>
                    <a:bodyPr/>
                    <a:lstStyle/>
                    <a:p>
                      <a:r>
                        <a:rPr lang="en-US" sz="1600" dirty="0" smtClean="0"/>
                        <a:t>69. Tremor</a:t>
                      </a:r>
                      <a:endParaRPr lang="en-US" sz="1600" dirty="0"/>
                    </a:p>
                  </a:txBody>
                  <a:tcPr marT="9144" marB="0" anchor="ctr"/>
                </a:tc>
              </a:tr>
              <a:tr h="370840">
                <a:tc>
                  <a:txBody>
                    <a:bodyPr/>
                    <a:lstStyle/>
                    <a:p>
                      <a:r>
                        <a:rPr lang="en-US" sz="1600" dirty="0" smtClean="0"/>
                        <a:t>6. Clubbed foot/clubbed digits</a:t>
                      </a:r>
                      <a:endParaRPr lang="en-US" sz="1600" dirty="0"/>
                    </a:p>
                  </a:txBody>
                  <a:tcPr marT="9144" marB="0" anchor="ctr"/>
                </a:tc>
                <a:tc>
                  <a:txBody>
                    <a:bodyPr/>
                    <a:lstStyle/>
                    <a:p>
                      <a:r>
                        <a:rPr lang="en-US" sz="1600" dirty="0" smtClean="0"/>
                        <a:t>22. Bloating – vata,</a:t>
                      </a:r>
                      <a:r>
                        <a:rPr lang="en-US" sz="1600" baseline="0" dirty="0" smtClean="0"/>
                        <a:t> moves wrong way</a:t>
                      </a:r>
                      <a:endParaRPr lang="en-US" sz="1600" dirty="0"/>
                    </a:p>
                  </a:txBody>
                  <a:tcPr marT="9144" marB="0" anchor="ctr"/>
                </a:tc>
                <a:tc>
                  <a:txBody>
                    <a:bodyPr/>
                    <a:lstStyle/>
                    <a:p>
                      <a:r>
                        <a:rPr lang="en-US" sz="1600" dirty="0" smtClean="0"/>
                        <a:t>38. Stiffness of cervical</a:t>
                      </a:r>
                      <a:r>
                        <a:rPr lang="en-US" sz="1600" baseline="0" dirty="0" smtClean="0"/>
                        <a:t> spine and trapezius</a:t>
                      </a:r>
                      <a:endParaRPr lang="en-US" sz="1600" dirty="0"/>
                    </a:p>
                  </a:txBody>
                  <a:tcPr marT="9144" marB="0" anchor="ctr"/>
                </a:tc>
                <a:tc>
                  <a:txBody>
                    <a:bodyPr/>
                    <a:lstStyle/>
                    <a:p>
                      <a:r>
                        <a:rPr lang="en-US" sz="1600" dirty="0" smtClean="0"/>
                        <a:t>54. Reduced sense of hearing</a:t>
                      </a:r>
                      <a:endParaRPr lang="en-US" sz="1600" dirty="0"/>
                    </a:p>
                  </a:txBody>
                  <a:tcPr marT="9144" marB="0" anchor="ctr"/>
                </a:tc>
                <a:tc>
                  <a:txBody>
                    <a:bodyPr/>
                    <a:lstStyle/>
                    <a:p>
                      <a:r>
                        <a:rPr lang="en-US" sz="1600" dirty="0" smtClean="0"/>
                        <a:t>70. Headache – chronic</a:t>
                      </a:r>
                      <a:endParaRPr lang="en-US" sz="1600" dirty="0"/>
                    </a:p>
                  </a:txBody>
                  <a:tcPr marT="9144" marB="0" anchor="ctr"/>
                </a:tc>
              </a:tr>
              <a:tr h="370840">
                <a:tc>
                  <a:txBody>
                    <a:bodyPr/>
                    <a:lstStyle/>
                    <a:p>
                      <a:r>
                        <a:rPr lang="en-US" sz="1600" dirty="0" smtClean="0"/>
                        <a:t>7. Stiffness in ankle</a:t>
                      </a:r>
                      <a:endParaRPr lang="en-US" sz="1600" dirty="0"/>
                    </a:p>
                  </a:txBody>
                  <a:tcPr marT="9144" marB="0" anchor="ctr"/>
                </a:tc>
                <a:tc>
                  <a:txBody>
                    <a:bodyPr/>
                    <a:lstStyle/>
                    <a:p>
                      <a:r>
                        <a:rPr lang="en-US" sz="1600" dirty="0" smtClean="0"/>
                        <a:t>23</a:t>
                      </a:r>
                      <a:r>
                        <a:rPr lang="en-US" sz="1600" baseline="0" dirty="0" smtClean="0"/>
                        <a:t>. K</a:t>
                      </a:r>
                      <a:r>
                        <a:rPr lang="en-US" sz="1600" dirty="0" smtClean="0"/>
                        <a:t>yphosis</a:t>
                      </a:r>
                      <a:endParaRPr lang="en-US" sz="1600" dirty="0"/>
                    </a:p>
                  </a:txBody>
                  <a:tcPr marT="9144" marB="0" anchor="ctr"/>
                </a:tc>
                <a:tc>
                  <a:txBody>
                    <a:bodyPr/>
                    <a:lstStyle/>
                    <a:p>
                      <a:r>
                        <a:rPr lang="en-US" sz="1600" dirty="0" smtClean="0"/>
                        <a:t>39. Pain in jaw</a:t>
                      </a:r>
                      <a:endParaRPr lang="en-US" sz="1600" dirty="0"/>
                    </a:p>
                  </a:txBody>
                  <a:tcPr marT="9144" marB="0" anchor="ctr"/>
                </a:tc>
                <a:tc>
                  <a:txBody>
                    <a:bodyPr/>
                    <a:lstStyle/>
                    <a:p>
                      <a:r>
                        <a:rPr lang="en-US" sz="1600" dirty="0" smtClean="0"/>
                        <a:t>55. Complete deafness</a:t>
                      </a:r>
                      <a:endParaRPr lang="en-US" sz="1600" dirty="0"/>
                    </a:p>
                  </a:txBody>
                  <a:tcPr marT="9144" marB="0" anchor="ctr"/>
                </a:tc>
                <a:tc>
                  <a:txBody>
                    <a:bodyPr/>
                    <a:lstStyle/>
                    <a:p>
                      <a:r>
                        <a:rPr lang="en-US" sz="1600" dirty="0" smtClean="0"/>
                        <a:t>71. Yawning</a:t>
                      </a:r>
                      <a:endParaRPr lang="en-US" sz="1600" dirty="0"/>
                    </a:p>
                  </a:txBody>
                  <a:tcPr marT="9144" marB="0" anchor="ctr"/>
                </a:tc>
              </a:tr>
              <a:tr h="370840">
                <a:tc>
                  <a:txBody>
                    <a:bodyPr/>
                    <a:lstStyle/>
                    <a:p>
                      <a:r>
                        <a:rPr lang="en-US" sz="1600" dirty="0" smtClean="0"/>
                        <a:t>8.</a:t>
                      </a:r>
                      <a:r>
                        <a:rPr lang="en-US" sz="1600" baseline="0" dirty="0" smtClean="0"/>
                        <a:t> Cramps in calves</a:t>
                      </a:r>
                      <a:endParaRPr lang="en-US" sz="1600" dirty="0"/>
                    </a:p>
                  </a:txBody>
                  <a:tcPr marT="9144" marB="0" anchor="ctr"/>
                </a:tc>
                <a:tc>
                  <a:txBody>
                    <a:bodyPr/>
                    <a:lstStyle/>
                    <a:p>
                      <a:r>
                        <a:rPr lang="en-US" sz="1600" dirty="0" smtClean="0"/>
                        <a:t>24. Dwarfism</a:t>
                      </a:r>
                      <a:endParaRPr lang="en-US" sz="1600" dirty="0"/>
                    </a:p>
                  </a:txBody>
                  <a:tcPr marT="9144" marB="0" anchor="ctr"/>
                </a:tc>
                <a:tc>
                  <a:txBody>
                    <a:bodyPr/>
                    <a:lstStyle/>
                    <a:p>
                      <a:r>
                        <a:rPr lang="en-US" sz="1600" dirty="0" smtClean="0"/>
                        <a:t>40. Pain in lips</a:t>
                      </a:r>
                      <a:endParaRPr lang="en-US" sz="1600" dirty="0"/>
                    </a:p>
                  </a:txBody>
                  <a:tcPr marT="9144" marB="0" anchor="ctr"/>
                </a:tc>
                <a:tc>
                  <a:txBody>
                    <a:bodyPr/>
                    <a:lstStyle/>
                    <a:p>
                      <a:r>
                        <a:rPr lang="en-US" sz="1600" dirty="0" smtClean="0"/>
                        <a:t>56. Ptosis</a:t>
                      </a:r>
                      <a:r>
                        <a:rPr lang="en-US" sz="1600" baseline="0" dirty="0" smtClean="0"/>
                        <a:t> of eye lid</a:t>
                      </a:r>
                      <a:endParaRPr lang="en-US" sz="1600" dirty="0"/>
                    </a:p>
                  </a:txBody>
                  <a:tcPr marT="9144" marB="0" anchor="ctr"/>
                </a:tc>
                <a:tc>
                  <a:txBody>
                    <a:bodyPr/>
                    <a:lstStyle/>
                    <a:p>
                      <a:r>
                        <a:rPr lang="en-US" sz="1600" dirty="0" smtClean="0"/>
                        <a:t>72. Hiccup</a:t>
                      </a:r>
                      <a:endParaRPr lang="en-US" sz="1600" dirty="0"/>
                    </a:p>
                  </a:txBody>
                  <a:tcPr marT="9144" marB="0" anchor="ctr"/>
                </a:tc>
              </a:tr>
              <a:tr h="370840">
                <a:tc>
                  <a:txBody>
                    <a:bodyPr/>
                    <a:lstStyle/>
                    <a:p>
                      <a:r>
                        <a:rPr lang="en-US" sz="1600" dirty="0" smtClean="0"/>
                        <a:t>9. Sciatica</a:t>
                      </a:r>
                      <a:endParaRPr lang="en-US" sz="1600" dirty="0"/>
                    </a:p>
                  </a:txBody>
                  <a:tcPr marT="9144" marB="0" anchor="ctr"/>
                </a:tc>
                <a:tc>
                  <a:txBody>
                    <a:bodyPr/>
                    <a:lstStyle/>
                    <a:p>
                      <a:r>
                        <a:rPr lang="en-US" sz="1600" dirty="0" smtClean="0"/>
                        <a:t>25. Pain in flanks</a:t>
                      </a:r>
                      <a:endParaRPr lang="en-US" sz="1600" dirty="0"/>
                    </a:p>
                  </a:txBody>
                  <a:tcPr marT="9144" marB="0" anchor="ctr"/>
                </a:tc>
                <a:tc>
                  <a:txBody>
                    <a:bodyPr/>
                    <a:lstStyle/>
                    <a:p>
                      <a:r>
                        <a:rPr lang="en-US" sz="1600" dirty="0" smtClean="0"/>
                        <a:t>41. Toothache</a:t>
                      </a:r>
                      <a:endParaRPr lang="en-US" sz="1600" dirty="0"/>
                    </a:p>
                  </a:txBody>
                  <a:tcPr marT="9144" marB="0" anchor="ctr"/>
                </a:tc>
                <a:tc>
                  <a:txBody>
                    <a:bodyPr/>
                    <a:lstStyle/>
                    <a:p>
                      <a:r>
                        <a:rPr lang="en-US" sz="1600" dirty="0" smtClean="0"/>
                        <a:t>57. Retraction of eyelid</a:t>
                      </a:r>
                      <a:endParaRPr lang="en-US" sz="1600" dirty="0"/>
                    </a:p>
                  </a:txBody>
                  <a:tcPr marT="9144" marB="0" anchor="ctr"/>
                </a:tc>
                <a:tc>
                  <a:txBody>
                    <a:bodyPr/>
                    <a:lstStyle/>
                    <a:p>
                      <a:r>
                        <a:rPr lang="en-US" sz="1600" dirty="0" smtClean="0"/>
                        <a:t>73. Depression</a:t>
                      </a:r>
                      <a:endParaRPr lang="en-US" sz="1600" dirty="0"/>
                    </a:p>
                  </a:txBody>
                  <a:tcPr marT="9144" marB="0" anchor="ctr"/>
                </a:tc>
              </a:tr>
              <a:tr h="370840">
                <a:tc>
                  <a:txBody>
                    <a:bodyPr/>
                    <a:lstStyle/>
                    <a:p>
                      <a:r>
                        <a:rPr lang="en-US" sz="1600" dirty="0" smtClean="0"/>
                        <a:t>10.Slitting pain</a:t>
                      </a:r>
                      <a:r>
                        <a:rPr lang="en-US" sz="1600" baseline="0" dirty="0" smtClean="0"/>
                        <a:t> in knee joint</a:t>
                      </a:r>
                      <a:endParaRPr lang="en-US" sz="1600" dirty="0"/>
                    </a:p>
                  </a:txBody>
                  <a:tcPr marT="9144"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26. Stiffness of </a:t>
                      </a:r>
                      <a:r>
                        <a:rPr lang="en-US" sz="1600" dirty="0" err="1" smtClean="0"/>
                        <a:t>sacro</a:t>
                      </a:r>
                      <a:r>
                        <a:rPr lang="en-US" sz="1600" dirty="0" smtClean="0"/>
                        <a:t>-iliac joint</a:t>
                      </a:r>
                    </a:p>
                  </a:txBody>
                  <a:tcPr marT="9144" marB="0" anchor="ctr"/>
                </a:tc>
                <a:tc>
                  <a:txBody>
                    <a:bodyPr/>
                    <a:lstStyle/>
                    <a:p>
                      <a:r>
                        <a:rPr lang="en-US" sz="1600" dirty="0" smtClean="0"/>
                        <a:t>42. Reduced or complete loss of smell</a:t>
                      </a:r>
                      <a:endParaRPr lang="en-US" sz="1600" dirty="0"/>
                    </a:p>
                  </a:txBody>
                  <a:tcPr marT="9144" marB="0" anchor="ctr"/>
                </a:tc>
                <a:tc>
                  <a:txBody>
                    <a:bodyPr/>
                    <a:lstStyle/>
                    <a:p>
                      <a:r>
                        <a:rPr lang="en-US" sz="1600" dirty="0" smtClean="0"/>
                        <a:t>58. Displacement of eyebrow</a:t>
                      </a:r>
                      <a:endParaRPr lang="en-US" sz="1600" dirty="0"/>
                    </a:p>
                  </a:txBody>
                  <a:tcPr marT="9144" marB="0" anchor="ctr"/>
                </a:tc>
                <a:tc>
                  <a:txBody>
                    <a:bodyPr/>
                    <a:lstStyle/>
                    <a:p>
                      <a:r>
                        <a:rPr lang="en-US" sz="1600" dirty="0" smtClean="0"/>
                        <a:t>74. Excessive irrelevant talk</a:t>
                      </a:r>
                      <a:endParaRPr lang="en-US" sz="1600" dirty="0"/>
                    </a:p>
                  </a:txBody>
                  <a:tcPr marT="9144" marB="0" anchor="ctr"/>
                </a:tc>
              </a:tr>
              <a:tr h="370840">
                <a:tc>
                  <a:txBody>
                    <a:bodyPr/>
                    <a:lstStyle/>
                    <a:p>
                      <a:r>
                        <a:rPr lang="en-US" sz="1600" dirty="0" smtClean="0"/>
                        <a:t>11. Knock</a:t>
                      </a:r>
                      <a:r>
                        <a:rPr lang="en-US" sz="1600" baseline="0" dirty="0" smtClean="0"/>
                        <a:t> knee</a:t>
                      </a:r>
                      <a:endParaRPr lang="en-US" sz="1600" dirty="0"/>
                    </a:p>
                  </a:txBody>
                  <a:tcPr marT="9144" marB="0" anchor="ctr"/>
                </a:tc>
                <a:tc>
                  <a:txBody>
                    <a:bodyPr/>
                    <a:lstStyle/>
                    <a:p>
                      <a:r>
                        <a:rPr lang="en-US" sz="1600" dirty="0" smtClean="0"/>
                        <a:t>27. Stiffness of back</a:t>
                      </a:r>
                      <a:endParaRPr lang="en-US" sz="1600" dirty="0"/>
                    </a:p>
                  </a:txBody>
                  <a:tcPr marT="9144" marB="0" anchor="ctr"/>
                </a:tc>
                <a:tc>
                  <a:txBody>
                    <a:bodyPr/>
                    <a:lstStyle/>
                    <a:p>
                      <a:r>
                        <a:rPr lang="en-US" sz="1600" dirty="0" smtClean="0"/>
                        <a:t>43. Looseness of tooth</a:t>
                      </a:r>
                      <a:endParaRPr lang="en-US" sz="1600" dirty="0"/>
                    </a:p>
                  </a:txBody>
                  <a:tcPr marT="9144" marB="0" anchor="ctr"/>
                </a:tc>
                <a:tc>
                  <a:txBody>
                    <a:bodyPr/>
                    <a:lstStyle/>
                    <a:p>
                      <a:r>
                        <a:rPr lang="en-US" sz="1600" dirty="0" smtClean="0"/>
                        <a:t>59. Loss of vision</a:t>
                      </a:r>
                      <a:endParaRPr lang="en-US" sz="1600" dirty="0"/>
                    </a:p>
                  </a:txBody>
                  <a:tcPr marT="9144" marB="0" anchor="ctr"/>
                </a:tc>
                <a:tc>
                  <a:txBody>
                    <a:bodyPr/>
                    <a:lstStyle/>
                    <a:p>
                      <a:r>
                        <a:rPr lang="en-US" sz="1600" dirty="0" smtClean="0"/>
                        <a:t>75. Dryness</a:t>
                      </a:r>
                      <a:endParaRPr lang="en-US" sz="1600" dirty="0"/>
                    </a:p>
                  </a:txBody>
                  <a:tcPr marT="9144" marB="0" anchor="ctr"/>
                </a:tc>
              </a:tr>
              <a:tr h="370840">
                <a:tc>
                  <a:txBody>
                    <a:bodyPr/>
                    <a:lstStyle/>
                    <a:p>
                      <a:r>
                        <a:rPr lang="en-US" sz="1600" dirty="0" smtClean="0"/>
                        <a:t>12. Dysfunction of thigh or rigid</a:t>
                      </a:r>
                      <a:r>
                        <a:rPr lang="en-US" sz="1600" baseline="0" dirty="0" smtClean="0"/>
                        <a:t> thigh</a:t>
                      </a:r>
                      <a:endParaRPr lang="en-US" sz="1600" dirty="0"/>
                    </a:p>
                  </a:txBody>
                  <a:tcPr marT="9144" marB="0" anchor="ctr"/>
                </a:tc>
                <a:tc>
                  <a:txBody>
                    <a:bodyPr/>
                    <a:lstStyle/>
                    <a:p>
                      <a:r>
                        <a:rPr lang="en-US" sz="1600" dirty="0" smtClean="0"/>
                        <a:t>28. Gripping</a:t>
                      </a:r>
                      <a:r>
                        <a:rPr lang="en-US" sz="1600" baseline="0" dirty="0" smtClean="0"/>
                        <a:t> pain in abdomen</a:t>
                      </a:r>
                      <a:endParaRPr lang="en-US" sz="1600" dirty="0"/>
                    </a:p>
                  </a:txBody>
                  <a:tcPr marT="9144" marB="0" anchor="ctr"/>
                </a:tc>
                <a:tc>
                  <a:txBody>
                    <a:bodyPr/>
                    <a:lstStyle/>
                    <a:p>
                      <a:r>
                        <a:rPr lang="en-US" sz="1600" dirty="0" smtClean="0"/>
                        <a:t>44. Ringing or other sounds in the ear</a:t>
                      </a:r>
                      <a:endParaRPr lang="en-US" sz="1600" dirty="0"/>
                    </a:p>
                  </a:txBody>
                  <a:tcPr marT="9144" marB="0" anchor="ctr"/>
                </a:tc>
                <a:tc>
                  <a:txBody>
                    <a:bodyPr/>
                    <a:lstStyle/>
                    <a:p>
                      <a:r>
                        <a:rPr lang="en-US" sz="1600" dirty="0" smtClean="0"/>
                        <a:t>60. Diseases</a:t>
                      </a:r>
                      <a:r>
                        <a:rPr lang="en-US" sz="1600" baseline="0" dirty="0" smtClean="0"/>
                        <a:t> affecting the entire body</a:t>
                      </a:r>
                      <a:endParaRPr lang="en-US" sz="1600" dirty="0"/>
                    </a:p>
                  </a:txBody>
                  <a:tcPr marT="9144" marB="0" anchor="ctr"/>
                </a:tc>
                <a:tc>
                  <a:txBody>
                    <a:bodyPr/>
                    <a:lstStyle/>
                    <a:p>
                      <a:r>
                        <a:rPr lang="en-US" sz="1600" dirty="0" smtClean="0"/>
                        <a:t>76. Giddiness, dizziness</a:t>
                      </a:r>
                      <a:endParaRPr lang="en-US" sz="1600" dirty="0"/>
                    </a:p>
                  </a:txBody>
                  <a:tcPr marT="9144" marB="0" anchor="ctr"/>
                </a:tc>
              </a:tr>
              <a:tr h="370840">
                <a:tc>
                  <a:txBody>
                    <a:bodyPr/>
                    <a:lstStyle/>
                    <a:p>
                      <a:r>
                        <a:rPr lang="en-US" sz="1600" dirty="0" smtClean="0"/>
                        <a:t>13.</a:t>
                      </a:r>
                      <a:r>
                        <a:rPr lang="en-US" sz="1600" baseline="0" dirty="0" smtClean="0"/>
                        <a:t> </a:t>
                      </a:r>
                      <a:r>
                        <a:rPr lang="en-US" sz="1600" dirty="0" smtClean="0"/>
                        <a:t>Lack of strength and pain in</a:t>
                      </a:r>
                      <a:r>
                        <a:rPr lang="en-US" sz="1600" baseline="0" dirty="0" smtClean="0"/>
                        <a:t> thigh</a:t>
                      </a:r>
                      <a:endParaRPr lang="en-US" sz="1600" dirty="0"/>
                    </a:p>
                  </a:txBody>
                  <a:tcPr marT="9144" marB="0" anchor="ctr"/>
                </a:tc>
                <a:tc>
                  <a:txBody>
                    <a:bodyPr/>
                    <a:lstStyle/>
                    <a:p>
                      <a:r>
                        <a:rPr lang="en-US" sz="1600" dirty="0" smtClean="0"/>
                        <a:t>29. Reduced heart rate – due to weakness</a:t>
                      </a:r>
                      <a:endParaRPr lang="en-US" sz="1600" dirty="0"/>
                    </a:p>
                  </a:txBody>
                  <a:tcPr marT="9144" marB="0" anchor="ctr"/>
                </a:tc>
                <a:tc>
                  <a:txBody>
                    <a:bodyPr/>
                    <a:lstStyle/>
                    <a:p>
                      <a:r>
                        <a:rPr lang="en-US" sz="1600" dirty="0" smtClean="0"/>
                        <a:t>45.Displacement / lack</a:t>
                      </a:r>
                      <a:r>
                        <a:rPr lang="en-US" sz="1600" baseline="0" dirty="0" smtClean="0"/>
                        <a:t> of eye functioning</a:t>
                      </a:r>
                      <a:endParaRPr lang="en-US" sz="1600" dirty="0"/>
                    </a:p>
                  </a:txBody>
                  <a:tcPr marT="9144" marB="0" anchor="ctr"/>
                </a:tc>
                <a:tc>
                  <a:txBody>
                    <a:bodyPr/>
                    <a:lstStyle/>
                    <a:p>
                      <a:r>
                        <a:rPr lang="en-US" sz="1600" dirty="0" smtClean="0"/>
                        <a:t>61. Chronic convulsions, with spastic tightness</a:t>
                      </a:r>
                      <a:endParaRPr lang="en-US" sz="1600" dirty="0"/>
                    </a:p>
                  </a:txBody>
                  <a:tcPr marT="9144" marB="0" anchor="ctr"/>
                </a:tc>
                <a:tc>
                  <a:txBody>
                    <a:bodyPr/>
                    <a:lstStyle/>
                    <a:p>
                      <a:r>
                        <a:rPr lang="en-US" sz="1600" dirty="0" smtClean="0"/>
                        <a:t>77. Dark purple discoloration</a:t>
                      </a:r>
                      <a:endParaRPr lang="en-US" sz="1600" dirty="0"/>
                    </a:p>
                  </a:txBody>
                  <a:tcPr marT="9144" marB="0" anchor="ctr"/>
                </a:tc>
              </a:tr>
              <a:tr h="370840">
                <a:tc>
                  <a:txBody>
                    <a:bodyPr/>
                    <a:lstStyle/>
                    <a:p>
                      <a:r>
                        <a:rPr lang="en-US" sz="1600" dirty="0" smtClean="0"/>
                        <a:t>14. Paraplegia</a:t>
                      </a:r>
                      <a:endParaRPr lang="en-US" sz="1600" dirty="0"/>
                    </a:p>
                  </a:txBody>
                  <a:tcPr marT="9144" marB="0" anchor="ctr"/>
                </a:tc>
                <a:tc>
                  <a:txBody>
                    <a:bodyPr/>
                    <a:lstStyle/>
                    <a:p>
                      <a:r>
                        <a:rPr lang="en-US" sz="1600" dirty="0" smtClean="0"/>
                        <a:t>30. Tachycardia</a:t>
                      </a:r>
                      <a:endParaRPr lang="en-US" sz="1600" dirty="0"/>
                    </a:p>
                  </a:txBody>
                  <a:tcPr marT="9144" marB="0" anchor="ctr"/>
                </a:tc>
                <a:tc>
                  <a:txBody>
                    <a:bodyPr/>
                    <a:lstStyle/>
                    <a:p>
                      <a:r>
                        <a:rPr lang="en-US" sz="1600" dirty="0" smtClean="0"/>
                        <a:t>46.Speech dysfunction</a:t>
                      </a:r>
                      <a:endParaRPr lang="en-US" sz="1600" dirty="0"/>
                    </a:p>
                  </a:txBody>
                  <a:tcPr marT="9144" marB="0" anchor="ctr"/>
                </a:tc>
                <a:tc>
                  <a:txBody>
                    <a:bodyPr/>
                    <a:lstStyle/>
                    <a:p>
                      <a:r>
                        <a:rPr lang="en-US" sz="1600" dirty="0" smtClean="0"/>
                        <a:t>62. Pain in eye</a:t>
                      </a:r>
                      <a:endParaRPr lang="en-US" sz="1600" dirty="0"/>
                    </a:p>
                  </a:txBody>
                  <a:tcPr marT="9144" marB="0" anchor="ctr"/>
                </a:tc>
                <a:tc>
                  <a:txBody>
                    <a:bodyPr/>
                    <a:lstStyle/>
                    <a:p>
                      <a:r>
                        <a:rPr lang="en-US" sz="1600" dirty="0" smtClean="0"/>
                        <a:t>78. Roughness</a:t>
                      </a:r>
                      <a:endParaRPr lang="en-US" sz="1600" dirty="0"/>
                    </a:p>
                  </a:txBody>
                  <a:tcPr marT="9144" marB="0" anchor="ctr"/>
                </a:tc>
              </a:tr>
              <a:tr h="370840">
                <a:tc>
                  <a:txBody>
                    <a:bodyPr/>
                    <a:lstStyle/>
                    <a:p>
                      <a:r>
                        <a:rPr lang="en-US" sz="1600" dirty="0" smtClean="0"/>
                        <a:t>15. Prolapsed rectum</a:t>
                      </a:r>
                      <a:endParaRPr lang="en-US" sz="1600" dirty="0"/>
                    </a:p>
                  </a:txBody>
                  <a:tcPr marT="9144" marB="0" anchor="ctr"/>
                </a:tc>
                <a:tc>
                  <a:txBody>
                    <a:bodyPr/>
                    <a:lstStyle/>
                    <a:p>
                      <a:r>
                        <a:rPr lang="en-US" sz="1600" dirty="0" smtClean="0"/>
                        <a:t>31. Pain in Chest</a:t>
                      </a:r>
                      <a:endParaRPr lang="en-US" sz="1600" dirty="0"/>
                    </a:p>
                  </a:txBody>
                  <a:tcPr marT="9144" marB="0" anchor="ctr"/>
                </a:tc>
                <a:tc>
                  <a:txBody>
                    <a:bodyPr/>
                    <a:lstStyle/>
                    <a:p>
                      <a:r>
                        <a:rPr lang="en-US" sz="1600" dirty="0" smtClean="0"/>
                        <a:t>47.Dandruff</a:t>
                      </a:r>
                      <a:endParaRPr lang="en-US" sz="1600" dirty="0"/>
                    </a:p>
                  </a:txBody>
                  <a:tcPr marT="9144" marB="0" anchor="ctr"/>
                </a:tc>
                <a:tc>
                  <a:txBody>
                    <a:bodyPr/>
                    <a:lstStyle/>
                    <a:p>
                      <a:r>
                        <a:rPr lang="en-US" sz="1600" dirty="0" smtClean="0"/>
                        <a:t>63. Pain in forehead</a:t>
                      </a:r>
                      <a:endParaRPr lang="en-US" sz="1600" dirty="0"/>
                    </a:p>
                  </a:txBody>
                  <a:tcPr marT="9144" marB="0" anchor="ctr"/>
                </a:tc>
                <a:tc>
                  <a:txBody>
                    <a:bodyPr/>
                    <a:lstStyle/>
                    <a:p>
                      <a:r>
                        <a:rPr lang="en-US" sz="1600" dirty="0" smtClean="0"/>
                        <a:t>79. Insomnia</a:t>
                      </a:r>
                      <a:endParaRPr lang="en-US" sz="1600" dirty="0"/>
                    </a:p>
                  </a:txBody>
                  <a:tcPr marT="9144" marB="0" anchor="ctr"/>
                </a:tc>
              </a:tr>
              <a:tr h="370840">
                <a:tc>
                  <a:txBody>
                    <a:bodyPr/>
                    <a:lstStyle/>
                    <a:p>
                      <a:r>
                        <a:rPr lang="en-US" sz="1600" dirty="0" smtClean="0"/>
                        <a:t>16. Tenesmus:</a:t>
                      </a:r>
                      <a:r>
                        <a:rPr lang="en-US" sz="1600" baseline="0" dirty="0" smtClean="0"/>
                        <a:t> urge </a:t>
                      </a:r>
                      <a:r>
                        <a:rPr lang="en-US" sz="1600" dirty="0" smtClean="0"/>
                        <a:t>to pass stool,</a:t>
                      </a:r>
                      <a:r>
                        <a:rPr lang="en-US" sz="1600" baseline="0" dirty="0" smtClean="0"/>
                        <a:t> frequent</a:t>
                      </a:r>
                      <a:endParaRPr lang="en-US" sz="1600" dirty="0"/>
                    </a:p>
                  </a:txBody>
                  <a:tcPr marT="9144" marB="0" anchor="ctr"/>
                </a:tc>
                <a:tc>
                  <a:txBody>
                    <a:bodyPr/>
                    <a:lstStyle/>
                    <a:p>
                      <a:r>
                        <a:rPr lang="en-US" sz="1600" dirty="0" smtClean="0"/>
                        <a:t>32. Impairment of thoracic movement</a:t>
                      </a:r>
                      <a:endParaRPr lang="en-US" sz="1600" dirty="0"/>
                    </a:p>
                  </a:txBody>
                  <a:tcPr marT="9144" marB="0" anchor="ctr"/>
                </a:tc>
                <a:tc>
                  <a:txBody>
                    <a:bodyPr/>
                    <a:lstStyle/>
                    <a:p>
                      <a:r>
                        <a:rPr lang="en-US" sz="1600" dirty="0" smtClean="0"/>
                        <a:t>48. Diseases affecting one part of the</a:t>
                      </a:r>
                      <a:r>
                        <a:rPr lang="en-US" sz="1600" baseline="0" dirty="0" smtClean="0"/>
                        <a:t> body</a:t>
                      </a:r>
                      <a:endParaRPr lang="en-US" sz="1600" dirty="0"/>
                    </a:p>
                  </a:txBody>
                  <a:tcPr marT="9144" marB="0" anchor="ctr"/>
                </a:tc>
                <a:tc>
                  <a:txBody>
                    <a:bodyPr/>
                    <a:lstStyle/>
                    <a:p>
                      <a:r>
                        <a:rPr lang="en-US" sz="1600" dirty="0" smtClean="0"/>
                        <a:t>64. Pain in temporal region – sharp, cutting</a:t>
                      </a:r>
                      <a:endParaRPr lang="en-US" sz="1600" dirty="0"/>
                    </a:p>
                  </a:txBody>
                  <a:tcPr marT="9144" marB="0" anchor="ctr"/>
                </a:tc>
                <a:tc>
                  <a:txBody>
                    <a:bodyPr/>
                    <a:lstStyle/>
                    <a:p>
                      <a:r>
                        <a:rPr lang="en-US" sz="1600" dirty="0" smtClean="0"/>
                        <a:t>80. Instability of mind</a:t>
                      </a:r>
                      <a:endParaRPr lang="en-US" sz="1600" dirty="0"/>
                    </a:p>
                  </a:txBody>
                  <a:tcPr marT="9144" marB="0" anchor="ctr"/>
                </a:tc>
              </a:tr>
            </a:tbl>
          </a:graphicData>
        </a:graphic>
      </p:graphicFrame>
      <p:sp>
        <p:nvSpPr>
          <p:cNvPr id="10" name="TextBox 9"/>
          <p:cNvSpPr txBox="1"/>
          <p:nvPr/>
        </p:nvSpPr>
        <p:spPr>
          <a:xfrm>
            <a:off x="410402" y="0"/>
            <a:ext cx="11647170" cy="369332"/>
          </a:xfrm>
          <a:prstGeom prst="rect">
            <a:avLst/>
          </a:prstGeom>
          <a:solidFill>
            <a:schemeClr val="accent2">
              <a:lumMod val="60000"/>
              <a:lumOff val="40000"/>
            </a:schemeClr>
          </a:solidFill>
        </p:spPr>
        <p:txBody>
          <a:bodyPr wrap="square" rtlCol="0">
            <a:spAutoFit/>
          </a:bodyPr>
          <a:lstStyle/>
          <a:p>
            <a:r>
              <a:rPr lang="en-US" dirty="0" smtClean="0">
                <a:solidFill>
                  <a:schemeClr val="bg1"/>
                </a:solidFill>
              </a:rPr>
              <a:t>80 Diseases Caused by Vata</a:t>
            </a:r>
            <a:endParaRPr lang="en-US" dirty="0">
              <a:solidFill>
                <a:schemeClr val="bg1"/>
              </a:solidFill>
            </a:endParaRPr>
          </a:p>
        </p:txBody>
      </p:sp>
    </p:spTree>
    <p:extLst>
      <p:ext uri="{BB962C8B-B14F-4D97-AF65-F5344CB8AC3E}">
        <p14:creationId xmlns:p14="http://schemas.microsoft.com/office/powerpoint/2010/main" val="321391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10" y="158173"/>
            <a:ext cx="11875769" cy="409711"/>
          </a:xfrm>
          <a:solidFill>
            <a:srgbClr val="C00000"/>
          </a:solidFill>
        </p:spPr>
        <p:txBody>
          <a:bodyPr>
            <a:normAutofit fontScale="90000"/>
          </a:bodyPr>
          <a:lstStyle/>
          <a:p>
            <a:r>
              <a:rPr lang="en-US" sz="2400" dirty="0" smtClean="0">
                <a:solidFill>
                  <a:schemeClr val="bg1"/>
                </a:solidFill>
              </a:rPr>
              <a:t>40 Disease caused by Pitta</a:t>
            </a:r>
            <a:endParaRPr lang="en-US" sz="2400"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48860672"/>
              </p:ext>
            </p:extLst>
          </p:nvPr>
        </p:nvGraphicFramePr>
        <p:xfrm>
          <a:off x="205201" y="561987"/>
          <a:ext cx="11875770" cy="3653788"/>
        </p:xfrm>
        <a:graphic>
          <a:graphicData uri="http://schemas.openxmlformats.org/drawingml/2006/table">
            <a:tbl>
              <a:tblPr bandRow="1">
                <a:tableStyleId>{C4B1156A-380E-4F78-BDF5-A606A8083BF9}</a:tableStyleId>
              </a:tblPr>
              <a:tblGrid>
                <a:gridCol w="2636394"/>
                <a:gridCol w="2431847"/>
                <a:gridCol w="1993641"/>
                <a:gridCol w="2406944"/>
                <a:gridCol w="2406944"/>
              </a:tblGrid>
              <a:tr h="386560">
                <a:tc>
                  <a:txBody>
                    <a:bodyPr/>
                    <a:lstStyle/>
                    <a:p>
                      <a:r>
                        <a:rPr lang="en-US" dirty="0" smtClean="0"/>
                        <a:t>1. Sensations of heat</a:t>
                      </a:r>
                      <a:endParaRPr lang="en-US" dirty="0"/>
                    </a:p>
                  </a:txBody>
                  <a:tcPr/>
                </a:tc>
                <a:tc>
                  <a:txBody>
                    <a:bodyPr/>
                    <a:lstStyle/>
                    <a:p>
                      <a:r>
                        <a:rPr lang="en-US" dirty="0" smtClean="0"/>
                        <a:t>9. Increased body heat</a:t>
                      </a:r>
                      <a:endParaRPr lang="en-US" dirty="0"/>
                    </a:p>
                  </a:txBody>
                  <a:tcPr/>
                </a:tc>
                <a:tc>
                  <a:txBody>
                    <a:bodyPr/>
                    <a:lstStyle/>
                    <a:p>
                      <a:r>
                        <a:rPr lang="en-US" dirty="0" smtClean="0"/>
                        <a:t>17. Cracking of skin</a:t>
                      </a:r>
                      <a:endParaRPr lang="en-US" dirty="0"/>
                    </a:p>
                  </a:txBody>
                  <a:tcPr/>
                </a:tc>
                <a:tc>
                  <a:txBody>
                    <a:bodyPr/>
                    <a:lstStyle/>
                    <a:p>
                      <a:r>
                        <a:rPr lang="en-US" dirty="0" smtClean="0"/>
                        <a:t>25. Bluishness, jaundice</a:t>
                      </a:r>
                      <a:endParaRPr lang="en-US" dirty="0"/>
                    </a:p>
                  </a:txBody>
                  <a:tcPr/>
                </a:tc>
                <a:tc>
                  <a:txBody>
                    <a:bodyPr/>
                    <a:lstStyle/>
                    <a:p>
                      <a:r>
                        <a:rPr lang="en-US" dirty="0" smtClean="0"/>
                        <a:t>33. Pharyngitis</a:t>
                      </a:r>
                      <a:endParaRPr lang="en-US" dirty="0"/>
                    </a:p>
                  </a:txBody>
                  <a:tcPr/>
                </a:tc>
              </a:tr>
              <a:tr h="386560">
                <a:tc>
                  <a:txBody>
                    <a:bodyPr/>
                    <a:lstStyle/>
                    <a:p>
                      <a:r>
                        <a:rPr lang="en-US" dirty="0" smtClean="0"/>
                        <a:t>2. Sensations</a:t>
                      </a:r>
                      <a:r>
                        <a:rPr lang="en-US" baseline="0" dirty="0" smtClean="0"/>
                        <a:t> of scorching</a:t>
                      </a:r>
                      <a:endParaRPr lang="en-US" dirty="0"/>
                    </a:p>
                  </a:txBody>
                  <a:tcPr/>
                </a:tc>
                <a:tc>
                  <a:txBody>
                    <a:bodyPr/>
                    <a:lstStyle/>
                    <a:p>
                      <a:r>
                        <a:rPr lang="en-US" dirty="0" smtClean="0"/>
                        <a:t>10. Excessive sweating</a:t>
                      </a:r>
                      <a:endParaRPr lang="en-US" dirty="0"/>
                    </a:p>
                  </a:txBody>
                  <a:tcPr/>
                </a:tc>
                <a:tc>
                  <a:txBody>
                    <a:bodyPr/>
                    <a:lstStyle/>
                    <a:p>
                      <a:r>
                        <a:rPr lang="en-US" dirty="0" smtClean="0"/>
                        <a:t>18. Urticaria</a:t>
                      </a:r>
                      <a:endParaRPr lang="en-US" dirty="0"/>
                    </a:p>
                  </a:txBody>
                  <a:tcPr/>
                </a:tc>
                <a:tc>
                  <a:txBody>
                    <a:bodyPr/>
                    <a:lstStyle/>
                    <a:p>
                      <a:r>
                        <a:rPr lang="en-US" dirty="0" smtClean="0"/>
                        <a:t>26. Herpes</a:t>
                      </a:r>
                      <a:endParaRPr lang="en-US" dirty="0"/>
                    </a:p>
                  </a:txBody>
                  <a:tcPr/>
                </a:tc>
                <a:tc>
                  <a:txBody>
                    <a:bodyPr/>
                    <a:lstStyle/>
                    <a:p>
                      <a:r>
                        <a:rPr lang="en-US" dirty="0" smtClean="0"/>
                        <a:t>34. Conjunctivitis</a:t>
                      </a:r>
                      <a:endParaRPr lang="en-US" dirty="0"/>
                    </a:p>
                  </a:txBody>
                  <a:tcPr/>
                </a:tc>
              </a:tr>
              <a:tr h="386560">
                <a:tc>
                  <a:txBody>
                    <a:bodyPr/>
                    <a:lstStyle/>
                    <a:p>
                      <a:r>
                        <a:rPr lang="en-US" dirty="0" smtClean="0"/>
                        <a:t>3. Sensations of burning</a:t>
                      </a:r>
                      <a:endParaRPr lang="en-US" dirty="0"/>
                    </a:p>
                  </a:txBody>
                  <a:tcPr/>
                </a:tc>
                <a:tc>
                  <a:txBody>
                    <a:bodyPr/>
                    <a:lstStyle/>
                    <a:p>
                      <a:r>
                        <a:rPr lang="en-US" dirty="0" smtClean="0"/>
                        <a:t>11. Bad odor in body</a:t>
                      </a:r>
                      <a:endParaRPr lang="en-US" dirty="0"/>
                    </a:p>
                  </a:txBody>
                  <a:tcPr/>
                </a:tc>
                <a:tc>
                  <a:txBody>
                    <a:bodyPr/>
                    <a:lstStyle/>
                    <a:p>
                      <a:r>
                        <a:rPr lang="en-US" dirty="0" smtClean="0"/>
                        <a:t>19. Red vesicle</a:t>
                      </a:r>
                      <a:endParaRPr lang="en-US" dirty="0"/>
                    </a:p>
                  </a:txBody>
                  <a:tcPr/>
                </a:tc>
                <a:tc>
                  <a:txBody>
                    <a:bodyPr/>
                    <a:lstStyle/>
                    <a:p>
                      <a:r>
                        <a:rPr lang="en-US" dirty="0" smtClean="0"/>
                        <a:t>27. Jaundice</a:t>
                      </a:r>
                      <a:endParaRPr lang="en-US" dirty="0"/>
                    </a:p>
                  </a:txBody>
                  <a:tcPr/>
                </a:tc>
                <a:tc>
                  <a:txBody>
                    <a:bodyPr/>
                    <a:lstStyle/>
                    <a:p>
                      <a:r>
                        <a:rPr lang="en-US" dirty="0" smtClean="0"/>
                        <a:t>35. Inflammation anus</a:t>
                      </a:r>
                      <a:endParaRPr lang="en-US" dirty="0"/>
                    </a:p>
                  </a:txBody>
                  <a:tcPr/>
                </a:tc>
              </a:tr>
              <a:tr h="667214">
                <a:tc>
                  <a:txBody>
                    <a:bodyPr/>
                    <a:lstStyle/>
                    <a:p>
                      <a:r>
                        <a:rPr lang="en-US" dirty="0" smtClean="0"/>
                        <a:t>4. Sensations of boiling</a:t>
                      </a:r>
                      <a:endParaRPr lang="en-US" dirty="0"/>
                    </a:p>
                  </a:txBody>
                  <a:tcPr/>
                </a:tc>
                <a:tc>
                  <a:txBody>
                    <a:bodyPr/>
                    <a:lstStyle/>
                    <a:p>
                      <a:r>
                        <a:rPr lang="en-US" dirty="0" smtClean="0"/>
                        <a:t>12. Sharp pain in the body</a:t>
                      </a:r>
                      <a:endParaRPr lang="en-US" dirty="0"/>
                    </a:p>
                  </a:txBody>
                  <a:tcPr/>
                </a:tc>
                <a:tc>
                  <a:txBody>
                    <a:bodyPr/>
                    <a:lstStyle/>
                    <a:p>
                      <a:pPr algn="l"/>
                      <a:r>
                        <a:rPr lang="en-US" dirty="0" smtClean="0"/>
                        <a:t>20. Bleeding  tendencies</a:t>
                      </a:r>
                      <a:endParaRPr lang="en-US" dirty="0"/>
                    </a:p>
                  </a:txBody>
                  <a:tcPr/>
                </a:tc>
                <a:tc>
                  <a:txBody>
                    <a:bodyPr/>
                    <a:lstStyle/>
                    <a:p>
                      <a:r>
                        <a:rPr lang="en-US" dirty="0" smtClean="0"/>
                        <a:t>28. Bitter taste in the mouth</a:t>
                      </a:r>
                      <a:endParaRPr lang="en-US" dirty="0"/>
                    </a:p>
                  </a:txBody>
                  <a:tcPr/>
                </a:tc>
                <a:tc>
                  <a:txBody>
                    <a:bodyPr/>
                    <a:lstStyle/>
                    <a:p>
                      <a:r>
                        <a:rPr lang="en-US" dirty="0" smtClean="0"/>
                        <a:t>36. Inflammation of the penis</a:t>
                      </a:r>
                      <a:endParaRPr lang="en-US" dirty="0"/>
                    </a:p>
                  </a:txBody>
                  <a:tcPr/>
                </a:tc>
              </a:tr>
              <a:tr h="386560">
                <a:tc>
                  <a:txBody>
                    <a:bodyPr/>
                    <a:lstStyle/>
                    <a:p>
                      <a:r>
                        <a:rPr lang="en-US" dirty="0" smtClean="0"/>
                        <a:t>5. Sensations of fuming</a:t>
                      </a:r>
                      <a:endParaRPr lang="en-US" dirty="0"/>
                    </a:p>
                  </a:txBody>
                  <a:tcPr/>
                </a:tc>
                <a:tc>
                  <a:txBody>
                    <a:bodyPr/>
                    <a:lstStyle/>
                    <a:p>
                      <a:r>
                        <a:rPr lang="en-US" dirty="0" smtClean="0"/>
                        <a:t>13. Sloughing of blood</a:t>
                      </a:r>
                      <a:endParaRPr lang="en-US" dirty="0"/>
                    </a:p>
                  </a:txBody>
                  <a:tcPr/>
                </a:tc>
                <a:tc>
                  <a:txBody>
                    <a:bodyPr/>
                    <a:lstStyle/>
                    <a:p>
                      <a:r>
                        <a:rPr lang="en-US" dirty="0" smtClean="0"/>
                        <a:t>21. </a:t>
                      </a:r>
                      <a:r>
                        <a:rPr lang="en-US" baseline="0" dirty="0" smtClean="0"/>
                        <a:t>Red wheals</a:t>
                      </a:r>
                      <a:endParaRPr lang="en-US" dirty="0"/>
                    </a:p>
                  </a:txBody>
                  <a:tcPr/>
                </a:tc>
                <a:tc>
                  <a:txBody>
                    <a:bodyPr/>
                    <a:lstStyle/>
                    <a:p>
                      <a:r>
                        <a:rPr lang="en-US" dirty="0" smtClean="0"/>
                        <a:t>29. Fetid</a:t>
                      </a:r>
                      <a:r>
                        <a:rPr lang="en-US" baseline="0" dirty="0" smtClean="0"/>
                        <a:t> odor mouth</a:t>
                      </a:r>
                      <a:endParaRPr lang="en-US" dirty="0"/>
                    </a:p>
                  </a:txBody>
                  <a:tcPr/>
                </a:tc>
                <a:tc>
                  <a:txBody>
                    <a:bodyPr/>
                    <a:lstStyle/>
                    <a:p>
                      <a:r>
                        <a:rPr lang="en-US" dirty="0" smtClean="0"/>
                        <a:t>37. Hemorrhage</a:t>
                      </a:r>
                      <a:endParaRPr lang="en-US" dirty="0"/>
                    </a:p>
                  </a:txBody>
                  <a:tcPr/>
                </a:tc>
              </a:tr>
              <a:tr h="386560">
                <a:tc>
                  <a:txBody>
                    <a:bodyPr/>
                    <a:lstStyle/>
                    <a:p>
                      <a:r>
                        <a:rPr lang="en-US" dirty="0" smtClean="0"/>
                        <a:t>6. Acid reflux</a:t>
                      </a:r>
                      <a:endParaRPr lang="en-US" dirty="0"/>
                    </a:p>
                  </a:txBody>
                  <a:tcPr/>
                </a:tc>
                <a:tc>
                  <a:txBody>
                    <a:bodyPr/>
                    <a:lstStyle/>
                    <a:p>
                      <a:r>
                        <a:rPr lang="en-US" dirty="0" smtClean="0"/>
                        <a:t>14.Flaking of the skin</a:t>
                      </a:r>
                      <a:endParaRPr lang="en-US" dirty="0"/>
                    </a:p>
                  </a:txBody>
                  <a:tcPr/>
                </a:tc>
                <a:tc>
                  <a:txBody>
                    <a:bodyPr/>
                    <a:lstStyle/>
                    <a:p>
                      <a:r>
                        <a:rPr lang="en-US" dirty="0" smtClean="0"/>
                        <a:t>22.</a:t>
                      </a:r>
                      <a:r>
                        <a:rPr lang="en-US" baseline="0" dirty="0" smtClean="0"/>
                        <a:t> Greenish color</a:t>
                      </a:r>
                      <a:endParaRPr lang="en-US" dirty="0"/>
                    </a:p>
                  </a:txBody>
                  <a:tcPr/>
                </a:tc>
                <a:tc>
                  <a:txBody>
                    <a:bodyPr/>
                    <a:lstStyle/>
                    <a:p>
                      <a:r>
                        <a:rPr lang="en-US" dirty="0" smtClean="0"/>
                        <a:t>30.</a:t>
                      </a:r>
                      <a:r>
                        <a:rPr lang="en-US" baseline="0" dirty="0" smtClean="0"/>
                        <a:t> Excessive thirst</a:t>
                      </a:r>
                      <a:endParaRPr lang="en-US" dirty="0"/>
                    </a:p>
                  </a:txBody>
                  <a:tcPr/>
                </a:tc>
                <a:tc>
                  <a:txBody>
                    <a:bodyPr/>
                    <a:lstStyle/>
                    <a:p>
                      <a:r>
                        <a:rPr lang="en-US" dirty="0" smtClean="0"/>
                        <a:t>38. Blacking out</a:t>
                      </a:r>
                      <a:endParaRPr lang="en-US" dirty="0"/>
                    </a:p>
                  </a:txBody>
                  <a:tcPr/>
                </a:tc>
              </a:tr>
              <a:tr h="386560">
                <a:tc>
                  <a:txBody>
                    <a:bodyPr/>
                    <a:lstStyle/>
                    <a:p>
                      <a:r>
                        <a:rPr lang="en-US" dirty="0" smtClean="0"/>
                        <a:t>7. Heartburn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15. Sloughing of muscle</a:t>
                      </a:r>
                    </a:p>
                  </a:txBody>
                  <a:tcPr/>
                </a:tc>
                <a:tc>
                  <a:txBody>
                    <a:bodyPr/>
                    <a:lstStyle/>
                    <a:p>
                      <a:r>
                        <a:rPr lang="en-US" dirty="0" smtClean="0"/>
                        <a:t>23. Yellowish color</a:t>
                      </a:r>
                      <a:endParaRPr lang="en-US" dirty="0"/>
                    </a:p>
                  </a:txBody>
                  <a:tcPr/>
                </a:tc>
                <a:tc>
                  <a:txBody>
                    <a:bodyPr/>
                    <a:lstStyle/>
                    <a:p>
                      <a:r>
                        <a:rPr lang="en-US" dirty="0" smtClean="0"/>
                        <a:t>31.Stomatits</a:t>
                      </a:r>
                      <a:endParaRPr lang="en-US" dirty="0"/>
                    </a:p>
                  </a:txBody>
                  <a:tcPr/>
                </a:tc>
                <a:tc>
                  <a:txBody>
                    <a:bodyPr/>
                    <a:lstStyle/>
                    <a:p>
                      <a:r>
                        <a:rPr lang="en-US" dirty="0" smtClean="0"/>
                        <a:t>39. Not feeling</a:t>
                      </a:r>
                      <a:r>
                        <a:rPr lang="en-US" baseline="0" dirty="0" smtClean="0"/>
                        <a:t> full </a:t>
                      </a:r>
                      <a:endParaRPr lang="en-US" dirty="0"/>
                    </a:p>
                  </a:txBody>
                  <a:tcPr/>
                </a:tc>
              </a:tr>
              <a:tr h="667214">
                <a:tc>
                  <a:txBody>
                    <a:bodyPr/>
                    <a:lstStyle/>
                    <a:p>
                      <a:r>
                        <a:rPr lang="en-US" dirty="0" smtClean="0"/>
                        <a:t>8. Burning</a:t>
                      </a:r>
                      <a:r>
                        <a:rPr lang="en-US" baseline="0" dirty="0" smtClean="0"/>
                        <a:t> sensations inside the body</a:t>
                      </a:r>
                      <a:endParaRPr lang="en-US" dirty="0"/>
                    </a:p>
                  </a:txBody>
                  <a:tcPr/>
                </a:tc>
                <a:tc>
                  <a:txBody>
                    <a:bodyPr/>
                    <a:lstStyle/>
                    <a:p>
                      <a:r>
                        <a:rPr lang="en-US" dirty="0" smtClean="0"/>
                        <a:t>16. Burning</a:t>
                      </a:r>
                      <a:r>
                        <a:rPr lang="en-US" baseline="0" dirty="0" smtClean="0"/>
                        <a:t> sensations in the shoulder</a:t>
                      </a:r>
                      <a:endParaRPr lang="en-US" dirty="0"/>
                    </a:p>
                  </a:txBody>
                  <a:tcPr/>
                </a:tc>
                <a:tc>
                  <a:txBody>
                    <a:bodyPr/>
                    <a:lstStyle/>
                    <a:p>
                      <a:r>
                        <a:rPr lang="en-US" dirty="0" smtClean="0"/>
                        <a:t>24. Burning sensation in skin</a:t>
                      </a:r>
                      <a:endParaRPr lang="en-US" dirty="0"/>
                    </a:p>
                  </a:txBody>
                  <a:tcPr/>
                </a:tc>
                <a:tc>
                  <a:txBody>
                    <a:bodyPr/>
                    <a:lstStyle/>
                    <a:p>
                      <a:r>
                        <a:rPr lang="en-US" dirty="0" smtClean="0"/>
                        <a:t>32. Smell of blood in the mouth</a:t>
                      </a:r>
                      <a:endParaRPr lang="en-US" dirty="0"/>
                    </a:p>
                  </a:txBody>
                  <a:tcPr/>
                </a:tc>
                <a:tc>
                  <a:txBody>
                    <a:bodyPr/>
                    <a:lstStyle/>
                    <a:p>
                      <a:r>
                        <a:rPr lang="en-US" dirty="0" smtClean="0"/>
                        <a:t>40. Green/yellowish</a:t>
                      </a:r>
                      <a:r>
                        <a:rPr lang="en-US" baseline="0" dirty="0" smtClean="0"/>
                        <a:t> color eyes, urine, feces</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9CD8D479-8942-46E8-A226-A4E01F7A105C}" type="slidenum">
              <a:rPr lang="en-US" smtClean="0"/>
              <a:t>28</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572952803"/>
              </p:ext>
            </p:extLst>
          </p:nvPr>
        </p:nvGraphicFramePr>
        <p:xfrm>
          <a:off x="205201" y="4791550"/>
          <a:ext cx="11864379" cy="1752600"/>
        </p:xfrm>
        <a:graphic>
          <a:graphicData uri="http://schemas.openxmlformats.org/drawingml/2006/table">
            <a:tbl>
              <a:tblPr bandRow="1">
                <a:tableStyleId>{0505E3EF-67EA-436B-97B2-0124C06EBD24}</a:tableStyleId>
              </a:tblPr>
              <a:tblGrid>
                <a:gridCol w="2114780"/>
                <a:gridCol w="2445830"/>
                <a:gridCol w="2628319"/>
                <a:gridCol w="2392563"/>
                <a:gridCol w="2282887"/>
              </a:tblGrid>
              <a:tr h="370840">
                <a:tc>
                  <a:txBody>
                    <a:bodyPr/>
                    <a:lstStyle/>
                    <a:p>
                      <a:r>
                        <a:rPr lang="en-US" dirty="0" smtClean="0"/>
                        <a:t>1. Lingering fullness</a:t>
                      </a:r>
                      <a:endParaRPr lang="en-US" dirty="0"/>
                    </a:p>
                  </a:txBody>
                  <a:tcPr/>
                </a:tc>
                <a:tc>
                  <a:txBody>
                    <a:bodyPr/>
                    <a:lstStyle/>
                    <a:p>
                      <a:r>
                        <a:rPr lang="en-US" dirty="0" smtClean="0"/>
                        <a:t>5. Heaviness of body</a:t>
                      </a:r>
                      <a:endParaRPr lang="en-US" dirty="0"/>
                    </a:p>
                  </a:txBody>
                  <a:tcPr/>
                </a:tc>
                <a:tc>
                  <a:txBody>
                    <a:bodyPr/>
                    <a:lstStyle/>
                    <a:p>
                      <a:r>
                        <a:rPr lang="en-US" dirty="0" smtClean="0"/>
                        <a:t>9. Mucus expectoration</a:t>
                      </a:r>
                      <a:endParaRPr lang="en-US" dirty="0"/>
                    </a:p>
                  </a:txBody>
                  <a:tcPr/>
                </a:tc>
                <a:tc>
                  <a:txBody>
                    <a:bodyPr/>
                    <a:lstStyle/>
                    <a:p>
                      <a:r>
                        <a:rPr lang="en-US" dirty="0" smtClean="0"/>
                        <a:t>13. Plaques in the</a:t>
                      </a:r>
                      <a:r>
                        <a:rPr lang="en-US" baseline="0" dirty="0" smtClean="0"/>
                        <a:t> heart</a:t>
                      </a:r>
                      <a:endParaRPr lang="en-US" dirty="0"/>
                    </a:p>
                  </a:txBody>
                  <a:tcPr/>
                </a:tc>
                <a:tc>
                  <a:txBody>
                    <a:bodyPr/>
                    <a:lstStyle/>
                    <a:p>
                      <a:r>
                        <a:rPr lang="en-US" dirty="0" smtClean="0"/>
                        <a:t>17. Coldness of limbs</a:t>
                      </a:r>
                      <a:endParaRPr lang="en-US" dirty="0"/>
                    </a:p>
                  </a:txBody>
                  <a:tcPr/>
                </a:tc>
              </a:tr>
              <a:tr h="370840">
                <a:tc>
                  <a:txBody>
                    <a:bodyPr/>
                    <a:lstStyle/>
                    <a:p>
                      <a:r>
                        <a:rPr lang="en-US" dirty="0" smtClean="0"/>
                        <a:t>2. Drowsiness</a:t>
                      </a:r>
                      <a:endParaRPr lang="en-US" dirty="0"/>
                    </a:p>
                  </a:txBody>
                  <a:tcPr/>
                </a:tc>
                <a:tc>
                  <a:txBody>
                    <a:bodyPr/>
                    <a:lstStyle/>
                    <a:p>
                      <a:r>
                        <a:rPr lang="en-US" dirty="0" smtClean="0"/>
                        <a:t>6. Laziness</a:t>
                      </a:r>
                      <a:endParaRPr lang="en-US" dirty="0"/>
                    </a:p>
                  </a:txBody>
                  <a:tcPr/>
                </a:tc>
                <a:tc>
                  <a:txBody>
                    <a:bodyPr/>
                    <a:lstStyle/>
                    <a:p>
                      <a:r>
                        <a:rPr lang="en-US" dirty="0" smtClean="0"/>
                        <a:t>10. Excessive feces</a:t>
                      </a:r>
                      <a:endParaRPr lang="en-US" dirty="0"/>
                    </a:p>
                  </a:txBody>
                  <a:tcPr/>
                </a:tc>
                <a:tc>
                  <a:txBody>
                    <a:bodyPr/>
                    <a:lstStyle/>
                    <a:p>
                      <a:r>
                        <a:rPr lang="en-US" dirty="0" smtClean="0"/>
                        <a:t>14.  Goiter</a:t>
                      </a:r>
                      <a:endParaRPr lang="en-US" dirty="0"/>
                    </a:p>
                  </a:txBody>
                  <a:tcPr/>
                </a:tc>
                <a:tc>
                  <a:txBody>
                    <a:bodyPr/>
                    <a:lstStyle/>
                    <a:p>
                      <a:r>
                        <a:rPr lang="en-US" dirty="0" smtClean="0"/>
                        <a:t>18. Hives</a:t>
                      </a:r>
                      <a:endParaRPr lang="en-US" dirty="0"/>
                    </a:p>
                  </a:txBody>
                  <a:tcPr/>
                </a:tc>
              </a:tr>
              <a:tr h="370840">
                <a:tc>
                  <a:txBody>
                    <a:bodyPr/>
                    <a:lstStyle/>
                    <a:p>
                      <a:r>
                        <a:rPr lang="en-US" dirty="0" smtClean="0"/>
                        <a:t>3. Excessive sleep</a:t>
                      </a:r>
                      <a:endParaRPr lang="en-US" dirty="0"/>
                    </a:p>
                  </a:txBody>
                  <a:tcPr/>
                </a:tc>
                <a:tc>
                  <a:txBody>
                    <a:bodyPr/>
                    <a:lstStyle/>
                    <a:p>
                      <a:r>
                        <a:rPr lang="en-US" dirty="0" smtClean="0"/>
                        <a:t>7. Sweet taste in mouth</a:t>
                      </a:r>
                      <a:endParaRPr lang="en-US" dirty="0"/>
                    </a:p>
                  </a:txBody>
                  <a:tcPr/>
                </a:tc>
                <a:tc>
                  <a:txBody>
                    <a:bodyPr/>
                    <a:lstStyle/>
                    <a:p>
                      <a:r>
                        <a:rPr lang="en-US" dirty="0" smtClean="0"/>
                        <a:t>11. Indigestion</a:t>
                      </a:r>
                      <a:endParaRPr lang="en-US" dirty="0"/>
                    </a:p>
                  </a:txBody>
                  <a:tcPr/>
                </a:tc>
                <a:tc>
                  <a:txBody>
                    <a:bodyPr/>
                    <a:lstStyle/>
                    <a:p>
                      <a:r>
                        <a:rPr lang="en-US" dirty="0" smtClean="0"/>
                        <a:t>15. Obesity</a:t>
                      </a:r>
                      <a:endParaRPr lang="en-US" dirty="0"/>
                    </a:p>
                  </a:txBody>
                  <a:tcPr/>
                </a:tc>
                <a:tc>
                  <a:txBody>
                    <a:bodyPr/>
                    <a:lstStyle/>
                    <a:p>
                      <a:r>
                        <a:rPr lang="en-US" dirty="0" smtClean="0"/>
                        <a:t>19. Salivation</a:t>
                      </a:r>
                      <a:endParaRPr lang="en-US" dirty="0"/>
                    </a:p>
                  </a:txBody>
                  <a:tcPr/>
                </a:tc>
              </a:tr>
              <a:tr h="370840">
                <a:tc>
                  <a:txBody>
                    <a:bodyPr/>
                    <a:lstStyle/>
                    <a:p>
                      <a:r>
                        <a:rPr lang="en-US" dirty="0" smtClean="0"/>
                        <a:t>4. Lethargy</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8. Hardening of vessels</a:t>
                      </a:r>
                    </a:p>
                  </a:txBody>
                  <a:tcPr/>
                </a:tc>
                <a:tc>
                  <a:txBody>
                    <a:bodyPr/>
                    <a:lstStyle/>
                    <a:p>
                      <a:r>
                        <a:rPr lang="en-US" dirty="0" smtClean="0"/>
                        <a:t>12. Loss of strength,</a:t>
                      </a:r>
                      <a:r>
                        <a:rPr lang="en-US" baseline="0" dirty="0" smtClean="0"/>
                        <a:t> ex: plaque in arteries</a:t>
                      </a:r>
                      <a:endParaRPr lang="en-US" dirty="0"/>
                    </a:p>
                  </a:txBody>
                  <a:tcPr/>
                </a:tc>
                <a:tc>
                  <a:txBody>
                    <a:bodyPr/>
                    <a:lstStyle/>
                    <a:p>
                      <a:r>
                        <a:rPr lang="en-US" dirty="0" smtClean="0"/>
                        <a:t>16. Phlegm adhered to the throat</a:t>
                      </a:r>
                      <a:endParaRPr lang="en-US" dirty="0"/>
                    </a:p>
                  </a:txBody>
                  <a:tcPr/>
                </a:tc>
                <a:tc>
                  <a:txBody>
                    <a:bodyPr/>
                    <a:lstStyle/>
                    <a:p>
                      <a:r>
                        <a:rPr lang="en-US" dirty="0" smtClean="0"/>
                        <a:t>20. White urine, eyes, face</a:t>
                      </a:r>
                      <a:r>
                        <a:rPr lang="en-US" baseline="0" dirty="0" smtClean="0"/>
                        <a:t> – frothy urine</a:t>
                      </a:r>
                      <a:endParaRPr lang="en-US" dirty="0"/>
                    </a:p>
                  </a:txBody>
                  <a:tcPr/>
                </a:tc>
              </a:tr>
            </a:tbl>
          </a:graphicData>
        </a:graphic>
      </p:graphicFrame>
      <p:sp>
        <p:nvSpPr>
          <p:cNvPr id="9" name="Title 1"/>
          <p:cNvSpPr txBox="1">
            <a:spLocks/>
          </p:cNvSpPr>
          <p:nvPr/>
        </p:nvSpPr>
        <p:spPr>
          <a:xfrm>
            <a:off x="193811" y="4381839"/>
            <a:ext cx="11875769" cy="409711"/>
          </a:xfrm>
          <a:prstGeom prst="rect">
            <a:avLst/>
          </a:prstGeom>
          <a:solidFill>
            <a:schemeClr val="accent3"/>
          </a:solidFill>
        </p:spPr>
        <p:txBody>
          <a:bodyPr vert="horz" lIns="91440" tIns="45720" rIns="91440" bIns="45720" rtlCol="0" anchor="b">
            <a:normAutofit fontScale="90000" lnSpcReduction="1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dirty="0" smtClean="0">
                <a:solidFill>
                  <a:schemeClr val="bg1"/>
                </a:solidFill>
              </a:rPr>
              <a:t>20 Diseases caused by Kapha</a:t>
            </a:r>
            <a:endParaRPr lang="en-US" sz="2400" dirty="0">
              <a:solidFill>
                <a:schemeClr val="bg1"/>
              </a:solidFill>
            </a:endParaRPr>
          </a:p>
        </p:txBody>
      </p:sp>
    </p:spTree>
    <p:extLst>
      <p:ext uri="{BB962C8B-B14F-4D97-AF65-F5344CB8AC3E}">
        <p14:creationId xmlns:p14="http://schemas.microsoft.com/office/powerpoint/2010/main" val="30441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1329559261"/>
              </p:ext>
            </p:extLst>
          </p:nvPr>
        </p:nvGraphicFramePr>
        <p:xfrm>
          <a:off x="301120" y="-168441"/>
          <a:ext cx="11605247" cy="21945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9CD8D479-8942-46E8-A226-A4E01F7A105C}" type="slidenum">
              <a:rPr lang="en-US" smtClean="0"/>
              <a:t>29</a:t>
            </a:fld>
            <a:endParaRPr lang="en-US"/>
          </a:p>
        </p:txBody>
      </p:sp>
      <p:sp>
        <p:nvSpPr>
          <p:cNvPr id="8" name="TextBox 7"/>
          <p:cNvSpPr txBox="1"/>
          <p:nvPr/>
        </p:nvSpPr>
        <p:spPr>
          <a:xfrm>
            <a:off x="457531" y="1749683"/>
            <a:ext cx="3329927" cy="3970318"/>
          </a:xfrm>
          <a:prstGeom prst="rect">
            <a:avLst/>
          </a:prstGeom>
          <a:noFill/>
        </p:spPr>
        <p:txBody>
          <a:bodyPr wrap="square" rtlCol="0">
            <a:spAutoFit/>
          </a:bodyPr>
          <a:lstStyle/>
          <a:p>
            <a:pPr marL="342900" indent="-342900">
              <a:buFont typeface="+mj-lt"/>
              <a:buAutoNum type="arabicPeriod"/>
            </a:pPr>
            <a:r>
              <a:rPr lang="en-US" b="1" dirty="0" smtClean="0"/>
              <a:t>Observation</a:t>
            </a:r>
            <a:r>
              <a:rPr lang="en-US" dirty="0" smtClean="0"/>
              <a:t>:  state of health, build, mass, weight distribution, hair, skin, nails, tongue, gait</a:t>
            </a:r>
          </a:p>
          <a:p>
            <a:pPr marL="342900" indent="-342900">
              <a:buFont typeface="+mj-lt"/>
              <a:buAutoNum type="arabicPeriod"/>
            </a:pPr>
            <a:endParaRPr lang="en-US" dirty="0" smtClean="0"/>
          </a:p>
          <a:p>
            <a:pPr marL="342900" indent="-342900">
              <a:buFont typeface="+mj-lt"/>
              <a:buAutoNum type="arabicPeriod"/>
            </a:pPr>
            <a:r>
              <a:rPr lang="en-US" b="1" dirty="0" smtClean="0"/>
              <a:t>Touch</a:t>
            </a:r>
            <a:r>
              <a:rPr lang="en-US" dirty="0" smtClean="0"/>
              <a:t>:   temperature, dryness of skin hair nails, palpitation, tenderness, pulse</a:t>
            </a:r>
          </a:p>
          <a:p>
            <a:pPr marL="342900" indent="-342900">
              <a:buFont typeface="+mj-lt"/>
              <a:buAutoNum type="arabicPeriod"/>
            </a:pPr>
            <a:endParaRPr lang="en-US" dirty="0" smtClean="0"/>
          </a:p>
          <a:p>
            <a:pPr marL="342900" indent="-342900">
              <a:buFont typeface="+mj-lt"/>
              <a:buAutoNum type="arabicPeriod"/>
            </a:pPr>
            <a:r>
              <a:rPr lang="en-US" b="1" dirty="0" smtClean="0"/>
              <a:t>Inquiry</a:t>
            </a:r>
            <a:r>
              <a:rPr lang="en-US" dirty="0" smtClean="0"/>
              <a:t>:  history, tendencies, physiological tendencies, nature of environment, diet, lifestyle, life attitude, what makes someone happy?</a:t>
            </a:r>
            <a:endParaRPr lang="en-US" dirty="0"/>
          </a:p>
        </p:txBody>
      </p:sp>
      <p:sp>
        <p:nvSpPr>
          <p:cNvPr id="9" name="TextBox 8"/>
          <p:cNvSpPr txBox="1"/>
          <p:nvPr/>
        </p:nvSpPr>
        <p:spPr>
          <a:xfrm>
            <a:off x="4675472" y="1626835"/>
            <a:ext cx="3451860" cy="4801314"/>
          </a:xfrm>
          <a:prstGeom prst="rect">
            <a:avLst/>
          </a:prstGeom>
          <a:noFill/>
        </p:spPr>
        <p:txBody>
          <a:bodyPr wrap="square" rtlCol="0">
            <a:spAutoFit/>
          </a:bodyPr>
          <a:lstStyle/>
          <a:p>
            <a:pPr marL="342900" indent="-342900">
              <a:buFont typeface="+mj-lt"/>
              <a:buAutoNum type="arabicPeriod"/>
            </a:pPr>
            <a:r>
              <a:rPr lang="en-US" b="1" dirty="0" smtClean="0"/>
              <a:t>Vikriti</a:t>
            </a:r>
            <a:r>
              <a:rPr lang="en-US" dirty="0" smtClean="0"/>
              <a:t>:   doshic imbalance</a:t>
            </a:r>
          </a:p>
          <a:p>
            <a:pPr marL="342900" indent="-342900">
              <a:buFont typeface="+mj-lt"/>
              <a:buAutoNum type="arabicPeriod"/>
            </a:pPr>
            <a:r>
              <a:rPr lang="en-US" b="1" dirty="0" smtClean="0"/>
              <a:t>Desha</a:t>
            </a:r>
            <a:r>
              <a:rPr lang="en-US" dirty="0" smtClean="0"/>
              <a:t>:  place of living</a:t>
            </a:r>
          </a:p>
          <a:p>
            <a:pPr marL="342900" indent="-342900">
              <a:buFont typeface="+mj-lt"/>
              <a:buAutoNum type="arabicPeriod"/>
            </a:pPr>
            <a:r>
              <a:rPr lang="en-US" b="1" dirty="0" smtClean="0"/>
              <a:t>Bala/Sara/ Vyama</a:t>
            </a:r>
            <a:r>
              <a:rPr lang="en-US" dirty="0" smtClean="0"/>
              <a:t> </a:t>
            </a:r>
            <a:r>
              <a:rPr lang="en-US" b="1" dirty="0" smtClean="0"/>
              <a:t>Shakti</a:t>
            </a:r>
            <a:r>
              <a:rPr lang="en-US" dirty="0" smtClean="0"/>
              <a:t>:  strength of tissues/ nourishment of tissues/ exercise tolerance</a:t>
            </a:r>
          </a:p>
          <a:p>
            <a:pPr marL="342900" indent="-342900">
              <a:buFont typeface="+mj-lt"/>
              <a:buAutoNum type="arabicPeriod"/>
            </a:pPr>
            <a:r>
              <a:rPr lang="en-US" b="1" dirty="0" smtClean="0"/>
              <a:t>Kala</a:t>
            </a:r>
            <a:r>
              <a:rPr lang="en-US" dirty="0" smtClean="0"/>
              <a:t>:  time, cycles of time, stage of life</a:t>
            </a:r>
          </a:p>
          <a:p>
            <a:pPr marL="342900" indent="-342900">
              <a:buFont typeface="+mj-lt"/>
              <a:buAutoNum type="arabicPeriod"/>
            </a:pPr>
            <a:r>
              <a:rPr lang="en-US" b="1" dirty="0" smtClean="0"/>
              <a:t>Agni</a:t>
            </a:r>
            <a:r>
              <a:rPr lang="en-US" dirty="0" smtClean="0"/>
              <a:t>:  ability to digest</a:t>
            </a:r>
          </a:p>
          <a:p>
            <a:pPr marL="342900" indent="-342900">
              <a:buFont typeface="+mj-lt"/>
              <a:buAutoNum type="arabicPeriod"/>
            </a:pPr>
            <a:r>
              <a:rPr lang="en-US" b="1" dirty="0" smtClean="0"/>
              <a:t>Prakriti</a:t>
            </a:r>
            <a:r>
              <a:rPr lang="en-US" dirty="0" smtClean="0"/>
              <a:t>:  doshic balance at birth</a:t>
            </a:r>
          </a:p>
          <a:p>
            <a:pPr marL="342900" indent="-342900">
              <a:buFont typeface="+mj-lt"/>
              <a:buAutoNum type="arabicPeriod"/>
            </a:pPr>
            <a:r>
              <a:rPr lang="en-US" b="1" dirty="0" smtClean="0"/>
              <a:t>Vaya</a:t>
            </a:r>
            <a:r>
              <a:rPr lang="en-US" dirty="0" smtClean="0"/>
              <a:t>:  age</a:t>
            </a:r>
          </a:p>
          <a:p>
            <a:pPr marL="342900" indent="-342900">
              <a:buFont typeface="+mj-lt"/>
              <a:buAutoNum type="arabicPeriod"/>
            </a:pPr>
            <a:r>
              <a:rPr lang="en-US" b="1" dirty="0" smtClean="0"/>
              <a:t>Sattva</a:t>
            </a:r>
            <a:r>
              <a:rPr lang="en-US" dirty="0" smtClean="0"/>
              <a:t>:  nature of mind</a:t>
            </a:r>
          </a:p>
          <a:p>
            <a:pPr marL="342900" indent="-342900">
              <a:buFont typeface="+mj-lt"/>
              <a:buAutoNum type="arabicPeriod"/>
            </a:pPr>
            <a:r>
              <a:rPr lang="en-US" b="1" dirty="0" smtClean="0"/>
              <a:t>Satmya/ Astmya</a:t>
            </a:r>
            <a:r>
              <a:rPr lang="en-US" dirty="0" smtClean="0"/>
              <a:t>:  habitual habits</a:t>
            </a:r>
          </a:p>
          <a:p>
            <a:pPr marL="342900" indent="-342900">
              <a:buFont typeface="+mj-lt"/>
              <a:buAutoNum type="arabicPeriod"/>
            </a:pPr>
            <a:r>
              <a:rPr lang="en-US" b="1" dirty="0" smtClean="0"/>
              <a:t>Ahara</a:t>
            </a:r>
            <a:r>
              <a:rPr lang="en-US" dirty="0" smtClean="0"/>
              <a:t>:  Food, meal patterns</a:t>
            </a:r>
          </a:p>
          <a:p>
            <a:pPr marL="342900" indent="-342900">
              <a:buFont typeface="+mj-lt"/>
              <a:buAutoNum type="arabicPeriod"/>
            </a:pPr>
            <a:endParaRPr lang="en-US" dirty="0"/>
          </a:p>
        </p:txBody>
      </p:sp>
      <p:sp>
        <p:nvSpPr>
          <p:cNvPr id="10" name="TextBox 9"/>
          <p:cNvSpPr txBox="1"/>
          <p:nvPr/>
        </p:nvSpPr>
        <p:spPr>
          <a:xfrm>
            <a:off x="8327014" y="1534851"/>
            <a:ext cx="4023360" cy="5355312"/>
          </a:xfrm>
          <a:prstGeom prst="rect">
            <a:avLst/>
          </a:prstGeom>
          <a:noFill/>
        </p:spPr>
        <p:txBody>
          <a:bodyPr wrap="square" rtlCol="0">
            <a:spAutoFit/>
          </a:bodyPr>
          <a:lstStyle/>
          <a:p>
            <a:pPr marL="342900" indent="-342900">
              <a:buFont typeface="+mj-lt"/>
              <a:buAutoNum type="arabicPeriod"/>
            </a:pPr>
            <a:r>
              <a:rPr lang="en-US" b="1" dirty="0" smtClean="0"/>
              <a:t>Pulse</a:t>
            </a:r>
            <a:r>
              <a:rPr lang="en-US" dirty="0" smtClean="0"/>
              <a:t>:  rate, rhythm, volume, amplitude, fullness, temperature, palpation on pressure</a:t>
            </a:r>
          </a:p>
          <a:p>
            <a:pPr marL="342900" indent="-342900">
              <a:buFont typeface="+mj-lt"/>
              <a:buAutoNum type="arabicPeriod"/>
            </a:pPr>
            <a:r>
              <a:rPr lang="en-US" b="1" dirty="0" smtClean="0"/>
              <a:t>Urine</a:t>
            </a:r>
            <a:r>
              <a:rPr lang="en-US" dirty="0" smtClean="0"/>
              <a:t>:  frequency, quantity, color, odor, texture, feeling, discharge</a:t>
            </a:r>
          </a:p>
          <a:p>
            <a:pPr marL="342900" indent="-342900">
              <a:buFont typeface="+mj-lt"/>
              <a:buAutoNum type="arabicPeriod"/>
            </a:pPr>
            <a:r>
              <a:rPr lang="en-US" b="1" dirty="0" smtClean="0"/>
              <a:t>Stool</a:t>
            </a:r>
            <a:r>
              <a:rPr lang="en-US" dirty="0" smtClean="0"/>
              <a:t>:  Consistency, with effort, complete evacuation, sink/float, sticky</a:t>
            </a:r>
          </a:p>
          <a:p>
            <a:pPr marL="342900" indent="-342900">
              <a:buFont typeface="+mj-lt"/>
              <a:buAutoNum type="arabicPeriod"/>
            </a:pPr>
            <a:r>
              <a:rPr lang="en-US" b="1" dirty="0" smtClean="0"/>
              <a:t>Tongue</a:t>
            </a:r>
            <a:r>
              <a:rPr lang="en-US" dirty="0" smtClean="0"/>
              <a:t>: coating, color, cracks, bumps, quivering, odor</a:t>
            </a:r>
          </a:p>
          <a:p>
            <a:pPr marL="342900" indent="-342900">
              <a:buFont typeface="+mj-lt"/>
              <a:buAutoNum type="arabicPeriod"/>
            </a:pPr>
            <a:r>
              <a:rPr lang="en-US" b="1" dirty="0" smtClean="0"/>
              <a:t>Voice</a:t>
            </a:r>
            <a:r>
              <a:rPr lang="en-US" dirty="0" smtClean="0"/>
              <a:t>: coarse, inconsistent, sharp, penetrating, loud, clear, resonant</a:t>
            </a:r>
          </a:p>
          <a:p>
            <a:pPr marL="342900" indent="-342900">
              <a:buFont typeface="+mj-lt"/>
              <a:buAutoNum type="arabicPeriod"/>
            </a:pPr>
            <a:r>
              <a:rPr lang="en-US" b="1" dirty="0" smtClean="0"/>
              <a:t>Skin</a:t>
            </a:r>
            <a:r>
              <a:rPr lang="en-US" dirty="0" smtClean="0"/>
              <a:t>: dry, rough, cold, warm, discolored, flushed, sensitive, thick </a:t>
            </a:r>
          </a:p>
          <a:p>
            <a:pPr marL="342900" indent="-342900">
              <a:buFont typeface="+mj-lt"/>
              <a:buAutoNum type="arabicPeriod"/>
            </a:pPr>
            <a:r>
              <a:rPr lang="en-US" b="1" dirty="0" smtClean="0"/>
              <a:t>Eyes</a:t>
            </a:r>
            <a:r>
              <a:rPr lang="en-US" dirty="0" smtClean="0"/>
              <a:t>: dry, cloudy, sharp, penetrating, sensitive, oily, soft</a:t>
            </a:r>
          </a:p>
          <a:p>
            <a:pPr marL="342900" indent="-342900">
              <a:buFont typeface="+mj-lt"/>
              <a:buAutoNum type="arabicPeriod"/>
            </a:pPr>
            <a:r>
              <a:rPr lang="en-US" b="1" dirty="0" smtClean="0"/>
              <a:t>Body</a:t>
            </a:r>
            <a:r>
              <a:rPr lang="en-US" dirty="0" smtClean="0"/>
              <a:t> </a:t>
            </a:r>
            <a:r>
              <a:rPr lang="en-US" b="1" dirty="0" smtClean="0"/>
              <a:t>Structure</a:t>
            </a:r>
            <a:r>
              <a:rPr lang="en-US" dirty="0"/>
              <a:t>:</a:t>
            </a:r>
            <a:r>
              <a:rPr lang="en-US" dirty="0" smtClean="0"/>
              <a:t> erect, large, average, petite, bony, muscular</a:t>
            </a:r>
          </a:p>
          <a:p>
            <a:pPr marL="342900" indent="-342900">
              <a:buFont typeface="+mj-lt"/>
              <a:buAutoNum type="arabicPeriod"/>
            </a:pPr>
            <a:endParaRPr lang="en-US" dirty="0"/>
          </a:p>
        </p:txBody>
      </p:sp>
    </p:spTree>
    <p:extLst>
      <p:ext uri="{BB962C8B-B14F-4D97-AF65-F5344CB8AC3E}">
        <p14:creationId xmlns:p14="http://schemas.microsoft.com/office/powerpoint/2010/main" val="53971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 y="149597"/>
            <a:ext cx="4828677" cy="604388"/>
          </a:xfrm>
        </p:spPr>
        <p:txBody>
          <a:bodyPr>
            <a:noAutofit/>
          </a:bodyPr>
          <a:lstStyle/>
          <a:p>
            <a:r>
              <a:rPr lang="en-US" sz="4002" b="1" dirty="0" smtClean="0"/>
              <a:t>  Origins </a:t>
            </a:r>
            <a:r>
              <a:rPr lang="en-US" sz="4002" b="1" dirty="0"/>
              <a:t>of Ayurveda</a:t>
            </a:r>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6480" r="6480"/>
          <a:stretch>
            <a:fillRect/>
          </a:stretch>
        </p:blipFill>
        <p:spPr>
          <a:xfrm>
            <a:off x="3" y="1383206"/>
            <a:ext cx="6039586" cy="4616974"/>
          </a:xfrm>
        </p:spPr>
      </p:pic>
      <p:sp>
        <p:nvSpPr>
          <p:cNvPr id="4" name="Text Placeholder 3"/>
          <p:cNvSpPr>
            <a:spLocks noGrp="1"/>
          </p:cNvSpPr>
          <p:nvPr>
            <p:ph type="body" sz="half" idx="2"/>
          </p:nvPr>
        </p:nvSpPr>
        <p:spPr>
          <a:xfrm>
            <a:off x="6209850" y="118598"/>
            <a:ext cx="5703376" cy="6416299"/>
          </a:xfrm>
        </p:spPr>
        <p:txBody>
          <a:bodyPr>
            <a:noAutofit/>
          </a:bodyPr>
          <a:lstStyle/>
          <a:p>
            <a:r>
              <a:rPr lang="en-US" sz="2000" b="1" dirty="0"/>
              <a:t>3000-1000 BC </a:t>
            </a:r>
          </a:p>
          <a:p>
            <a:r>
              <a:rPr lang="en-US" sz="2000" dirty="0"/>
              <a:t>  • Vedic Culture migrated from Indus Valley</a:t>
            </a:r>
          </a:p>
          <a:p>
            <a:r>
              <a:rPr lang="en-US" sz="2000" dirty="0"/>
              <a:t>  • Brought the “Vedas” –4 Books</a:t>
            </a:r>
          </a:p>
          <a:p>
            <a:r>
              <a:rPr lang="en-US" sz="2000" dirty="0"/>
              <a:t>  (Rig Veda, Yajur Veda, Sāma Veda, </a:t>
            </a:r>
            <a:r>
              <a:rPr lang="en-US" sz="2000" b="1" dirty="0"/>
              <a:t>Artharva Veda</a:t>
            </a:r>
            <a:r>
              <a:rPr lang="en-US" sz="2000" dirty="0"/>
              <a:t>) </a:t>
            </a:r>
          </a:p>
          <a:p>
            <a:r>
              <a:rPr lang="en-US" sz="2000" dirty="0"/>
              <a:t>health, healthcare techniques, astrology, spirituality, prayer, government, politics, art, and human behavior </a:t>
            </a:r>
          </a:p>
          <a:p>
            <a:r>
              <a:rPr lang="en-US" sz="2000" b="1" dirty="0"/>
              <a:t>1000-700 BC </a:t>
            </a:r>
          </a:p>
          <a:p>
            <a:r>
              <a:rPr lang="en-US" sz="2000" dirty="0"/>
              <a:t>  • Organized into 3 main </a:t>
            </a:r>
            <a:r>
              <a:rPr lang="en-US" sz="2000" dirty="0" smtClean="0"/>
              <a:t>texts</a:t>
            </a:r>
          </a:p>
          <a:p>
            <a:r>
              <a:rPr lang="en-US" sz="2000" b="1" dirty="0" smtClean="0"/>
              <a:t>       </a:t>
            </a:r>
            <a:r>
              <a:rPr lang="en-US" sz="2000" dirty="0" smtClean="0"/>
              <a:t>-</a:t>
            </a:r>
            <a:r>
              <a:rPr lang="en-US" sz="2000" b="1" dirty="0" smtClean="0"/>
              <a:t> Caraka </a:t>
            </a:r>
            <a:r>
              <a:rPr lang="en-US" sz="2000" b="1" dirty="0"/>
              <a:t>Samhita </a:t>
            </a:r>
            <a:r>
              <a:rPr lang="en-US" sz="2000" dirty="0"/>
              <a:t>– 120 chapters - 8,400 verses </a:t>
            </a:r>
          </a:p>
          <a:p>
            <a:r>
              <a:rPr lang="en-US" sz="2000" dirty="0"/>
              <a:t>              textbook internal medicine, basic concepts</a:t>
            </a:r>
          </a:p>
          <a:p>
            <a:r>
              <a:rPr lang="en-US" sz="2000" dirty="0"/>
              <a:t>       - </a:t>
            </a:r>
            <a:r>
              <a:rPr lang="en-US" sz="2000" b="1" dirty="0"/>
              <a:t>Sushruta Samhita </a:t>
            </a:r>
            <a:r>
              <a:rPr lang="en-US" sz="2000" dirty="0"/>
              <a:t>- surgical text</a:t>
            </a:r>
          </a:p>
          <a:p>
            <a:r>
              <a:rPr lang="en-US" sz="2000" dirty="0"/>
              <a:t>                surgical instruments &amp; procedures</a:t>
            </a:r>
          </a:p>
          <a:p>
            <a:r>
              <a:rPr lang="en-US" sz="2000" dirty="0"/>
              <a:t>                107 marma points, blood</a:t>
            </a:r>
          </a:p>
          <a:p>
            <a:r>
              <a:rPr lang="en-US" sz="2000" dirty="0"/>
              <a:t>       - </a:t>
            </a:r>
            <a:r>
              <a:rPr lang="en-US" sz="2000" b="1" dirty="0"/>
              <a:t>Asthanga Hridaya </a:t>
            </a:r>
            <a:r>
              <a:rPr lang="en-US" sz="2000" dirty="0"/>
              <a:t>– 8 branches (550-600 AD)</a:t>
            </a:r>
          </a:p>
          <a:p>
            <a:r>
              <a:rPr lang="en-US" sz="2000" dirty="0"/>
              <a:t>                very concise and written in verse</a:t>
            </a:r>
          </a:p>
          <a:p>
            <a:r>
              <a:rPr lang="en-US" sz="2000" dirty="0"/>
              <a:t>                compiles wisdom from previous texts</a:t>
            </a:r>
          </a:p>
        </p:txBody>
      </p:sp>
      <p:sp>
        <p:nvSpPr>
          <p:cNvPr id="3" name="TextBox 2"/>
          <p:cNvSpPr txBox="1"/>
          <p:nvPr/>
        </p:nvSpPr>
        <p:spPr>
          <a:xfrm>
            <a:off x="0" y="753982"/>
            <a:ext cx="5748793" cy="369460"/>
          </a:xfrm>
          <a:prstGeom prst="rect">
            <a:avLst/>
          </a:prstGeom>
          <a:noFill/>
        </p:spPr>
        <p:txBody>
          <a:bodyPr wrap="square" rtlCol="0">
            <a:spAutoFit/>
          </a:bodyPr>
          <a:lstStyle/>
          <a:p>
            <a:r>
              <a:rPr lang="en-US" sz="1801" dirty="0" smtClean="0"/>
              <a:t>     Scholars </a:t>
            </a:r>
            <a:r>
              <a:rPr lang="en-US" sz="1801" dirty="0"/>
              <a:t>date Ayurveda to be 3,000-5,000 years old.</a:t>
            </a:r>
          </a:p>
        </p:txBody>
      </p:sp>
    </p:spTree>
    <p:extLst>
      <p:ext uri="{BB962C8B-B14F-4D97-AF65-F5344CB8AC3E}">
        <p14:creationId xmlns:p14="http://schemas.microsoft.com/office/powerpoint/2010/main" val="415172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734" y="472532"/>
            <a:ext cx="10369217" cy="677600"/>
          </a:xfrm>
          <a:solidFill>
            <a:schemeClr val="accent1">
              <a:lumMod val="50000"/>
            </a:schemeClr>
          </a:solidFill>
          <a:ln w="38100">
            <a:solidFill>
              <a:schemeClr val="accent1">
                <a:lumMod val="50000"/>
              </a:schemeClr>
            </a:solidFill>
          </a:ln>
        </p:spPr>
        <p:txBody>
          <a:bodyPr/>
          <a:lstStyle/>
          <a:p>
            <a:pPr algn="ctr"/>
            <a:r>
              <a:rPr lang="en-US" dirty="0">
                <a:solidFill>
                  <a:schemeClr val="bg1"/>
                </a:solidFill>
              </a:rPr>
              <a:t>Creating a healing protocol </a:t>
            </a:r>
            <a:r>
              <a:rPr lang="en-US" dirty="0" smtClean="0">
                <a:solidFill>
                  <a:schemeClr val="bg1"/>
                </a:solidFill>
              </a:rPr>
              <a:t>(Chikitsa</a:t>
            </a:r>
            <a:r>
              <a:rPr lang="en-US" dirty="0">
                <a:solidFill>
                  <a:schemeClr val="bg1"/>
                </a:solidFill>
              </a:rPr>
              <a:t>)</a:t>
            </a:r>
          </a:p>
        </p:txBody>
      </p:sp>
      <p:sp>
        <p:nvSpPr>
          <p:cNvPr id="3" name="Text Placeholder 2"/>
          <p:cNvSpPr>
            <a:spLocks noGrp="1"/>
          </p:cNvSpPr>
          <p:nvPr>
            <p:ph type="body" idx="1"/>
          </p:nvPr>
        </p:nvSpPr>
        <p:spPr>
          <a:xfrm>
            <a:off x="1084462" y="1260317"/>
            <a:ext cx="4950359" cy="537560"/>
          </a:xfrm>
          <a:solidFill>
            <a:schemeClr val="accent1"/>
          </a:solidFill>
        </p:spPr>
        <p:txBody>
          <a:bodyPr>
            <a:normAutofit/>
          </a:bodyPr>
          <a:lstStyle/>
          <a:p>
            <a:pPr algn="ctr"/>
            <a:r>
              <a:rPr lang="en-US" sz="2800" dirty="0" smtClean="0"/>
              <a:t>Diagnosis (Samprapti)</a:t>
            </a:r>
            <a:endParaRPr lang="en-US" sz="2800" dirty="0"/>
          </a:p>
        </p:txBody>
      </p:sp>
      <p:sp>
        <p:nvSpPr>
          <p:cNvPr id="5" name="Text Placeholder 4"/>
          <p:cNvSpPr>
            <a:spLocks noGrp="1"/>
          </p:cNvSpPr>
          <p:nvPr>
            <p:ph type="body" sz="quarter" idx="3"/>
          </p:nvPr>
        </p:nvSpPr>
        <p:spPr>
          <a:xfrm>
            <a:off x="6241861" y="1246988"/>
            <a:ext cx="4962639" cy="538084"/>
          </a:xfrm>
          <a:solidFill>
            <a:schemeClr val="accent1"/>
          </a:solidFill>
        </p:spPr>
        <p:txBody>
          <a:bodyPr>
            <a:normAutofit/>
          </a:bodyPr>
          <a:lstStyle/>
          <a:p>
            <a:pPr algn="ctr"/>
            <a:r>
              <a:rPr lang="en-US" sz="2800" dirty="0" smtClean="0"/>
              <a:t>Treatment (Chikitsa)</a:t>
            </a:r>
            <a:endParaRPr lang="en-US" sz="2800" dirty="0"/>
          </a:p>
        </p:txBody>
      </p:sp>
      <p:sp>
        <p:nvSpPr>
          <p:cNvPr id="7" name="Slide Number Placeholder 6"/>
          <p:cNvSpPr>
            <a:spLocks noGrp="1"/>
          </p:cNvSpPr>
          <p:nvPr>
            <p:ph type="sldNum" sz="quarter" idx="12"/>
          </p:nvPr>
        </p:nvSpPr>
        <p:spPr/>
        <p:txBody>
          <a:bodyPr/>
          <a:lstStyle/>
          <a:p>
            <a:fld id="{9CD8D479-8942-46E8-A226-A4E01F7A105C}" type="slidenum">
              <a:rPr lang="en-US" smtClean="0"/>
              <a:t>30</a:t>
            </a:fld>
            <a:endParaRPr lang="en-US" dirty="0"/>
          </a:p>
        </p:txBody>
      </p:sp>
      <p:sp>
        <p:nvSpPr>
          <p:cNvPr id="8" name="Date Placeholder 7"/>
          <p:cNvSpPr>
            <a:spLocks noGrp="1"/>
          </p:cNvSpPr>
          <p:nvPr>
            <p:ph type="dt" sz="half" idx="10"/>
          </p:nvPr>
        </p:nvSpPr>
        <p:spPr/>
        <p:txBody>
          <a:bodyPr/>
          <a:lstStyle/>
          <a:p>
            <a:fld id="{94C81B4D-F060-418E-A958-B2BDC1A258F8}" type="datetime1">
              <a:rPr lang="en-US" smtClean="0"/>
              <a:pPr/>
              <a:t>1/19/2024</a:t>
            </a:fld>
            <a:endParaRPr lang="en-US" dirty="0"/>
          </a:p>
        </p:txBody>
      </p:sp>
      <p:sp>
        <p:nvSpPr>
          <p:cNvPr id="9" name="Footer Placeholder 8"/>
          <p:cNvSpPr>
            <a:spLocks noGrp="1"/>
          </p:cNvSpPr>
          <p:nvPr>
            <p:ph type="ftr" sz="quarter" idx="11"/>
          </p:nvPr>
        </p:nvSpPr>
        <p:spPr/>
        <p:txBody>
          <a:bodyPr/>
          <a:lstStyle/>
          <a:p>
            <a:r>
              <a:rPr lang="en-US" smtClean="0"/>
              <a:t>Add a footer</a:t>
            </a:r>
            <a:endParaRPr lang="en-US" dirty="0"/>
          </a:p>
        </p:txBody>
      </p:sp>
      <p:sp>
        <p:nvSpPr>
          <p:cNvPr id="10" name="Rectangle 9"/>
          <p:cNvSpPr/>
          <p:nvPr/>
        </p:nvSpPr>
        <p:spPr>
          <a:xfrm>
            <a:off x="953733" y="1150132"/>
            <a:ext cx="10369217" cy="5113370"/>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p:cNvSpPr txBox="1">
            <a:spLocks noGrp="1"/>
          </p:cNvSpPr>
          <p:nvPr>
            <p:ph sz="half" idx="2"/>
          </p:nvPr>
        </p:nvSpPr>
        <p:spPr>
          <a:xfrm>
            <a:off x="1194416" y="1993300"/>
            <a:ext cx="4580741" cy="3792932"/>
          </a:xfrm>
          <a:prstGeom prst="rect">
            <a:avLst/>
          </a:prstGeom>
        </p:spPr>
        <p:txBody>
          <a:bodyP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228600" indent="-228600">
              <a:buFont typeface="+mj-lt"/>
              <a:buAutoNum type="arabicPeriod"/>
            </a:pPr>
            <a:r>
              <a:rPr lang="en-US" sz="1800" b="1" dirty="0" smtClean="0"/>
              <a:t>Determine</a:t>
            </a:r>
            <a:r>
              <a:rPr lang="en-US" sz="1800" dirty="0" smtClean="0"/>
              <a:t> </a:t>
            </a:r>
            <a:r>
              <a:rPr lang="en-US" sz="1800" b="1" dirty="0" smtClean="0"/>
              <a:t>Nidana</a:t>
            </a:r>
            <a:r>
              <a:rPr lang="en-US" sz="1800" dirty="0" smtClean="0"/>
              <a:t> – root cause</a:t>
            </a:r>
          </a:p>
          <a:p>
            <a:pPr marL="228600" indent="-228600">
              <a:buFont typeface="+mj-lt"/>
              <a:buAutoNum type="arabicPeriod"/>
            </a:pPr>
            <a:r>
              <a:rPr lang="en-US" sz="1800" b="1" dirty="0" smtClean="0"/>
              <a:t>Determine</a:t>
            </a:r>
            <a:r>
              <a:rPr lang="en-US" sz="1800" dirty="0" smtClean="0"/>
              <a:t> </a:t>
            </a:r>
            <a:r>
              <a:rPr lang="en-US" sz="1800" b="1" dirty="0" smtClean="0"/>
              <a:t>Vikruti</a:t>
            </a:r>
            <a:r>
              <a:rPr lang="en-US" sz="1800" dirty="0" smtClean="0"/>
              <a:t> (current doshic imbalance) and </a:t>
            </a:r>
            <a:r>
              <a:rPr lang="en-US" sz="1800" b="1" dirty="0" smtClean="0"/>
              <a:t>Prakruti</a:t>
            </a:r>
            <a:r>
              <a:rPr lang="en-US" sz="1800" dirty="0" smtClean="0"/>
              <a:t> (doshic balance at birth)</a:t>
            </a:r>
          </a:p>
          <a:p>
            <a:pPr marL="228600" indent="-228600">
              <a:buFont typeface="+mj-lt"/>
              <a:buAutoNum type="arabicPeriod"/>
            </a:pPr>
            <a:r>
              <a:rPr lang="en-US" sz="1800" b="1" dirty="0" smtClean="0"/>
              <a:t>Discover</a:t>
            </a:r>
            <a:r>
              <a:rPr lang="en-US" sz="1800" dirty="0" smtClean="0"/>
              <a:t> the </a:t>
            </a:r>
            <a:r>
              <a:rPr lang="en-US" sz="1800" b="1" dirty="0" smtClean="0"/>
              <a:t>State </a:t>
            </a:r>
            <a:r>
              <a:rPr lang="en-US" sz="1800" dirty="0" smtClean="0"/>
              <a:t>of the clients </a:t>
            </a:r>
            <a:r>
              <a:rPr lang="en-US" sz="1800" b="1" dirty="0" smtClean="0"/>
              <a:t>Agni</a:t>
            </a:r>
          </a:p>
          <a:p>
            <a:pPr marL="228600" indent="-228600">
              <a:buFont typeface="+mj-lt"/>
              <a:buAutoNum type="arabicPeriod"/>
            </a:pPr>
            <a:r>
              <a:rPr lang="en-US" sz="1800" b="1" dirty="0" smtClean="0"/>
              <a:t>How much Ama</a:t>
            </a:r>
            <a:r>
              <a:rPr lang="en-US" sz="1800" dirty="0" smtClean="0"/>
              <a:t>? (Ama or Nirama state)</a:t>
            </a:r>
          </a:p>
          <a:p>
            <a:pPr marL="228600" indent="-228600">
              <a:buFont typeface="+mj-lt"/>
              <a:buAutoNum type="arabicPeriod"/>
            </a:pPr>
            <a:r>
              <a:rPr lang="en-US" sz="1800" b="1" dirty="0" smtClean="0"/>
              <a:t>What</a:t>
            </a:r>
            <a:r>
              <a:rPr lang="en-US" sz="1800" dirty="0" smtClean="0"/>
              <a:t> </a:t>
            </a:r>
            <a:r>
              <a:rPr lang="en-US" sz="1800" b="1" dirty="0" smtClean="0"/>
              <a:t>Srotas</a:t>
            </a:r>
            <a:r>
              <a:rPr lang="en-US" sz="1800" dirty="0" smtClean="0"/>
              <a:t>, </a:t>
            </a:r>
            <a:r>
              <a:rPr lang="en-US" sz="1800" b="1" dirty="0" smtClean="0"/>
              <a:t>Dhatus</a:t>
            </a:r>
            <a:r>
              <a:rPr lang="en-US" sz="1800" dirty="0" smtClean="0"/>
              <a:t>, and </a:t>
            </a:r>
            <a:r>
              <a:rPr lang="en-US" sz="1800" b="1" dirty="0" smtClean="0"/>
              <a:t>Malas</a:t>
            </a:r>
            <a:r>
              <a:rPr lang="en-US" sz="1800" dirty="0" smtClean="0"/>
              <a:t> (waste products – stool, urine, sweat)</a:t>
            </a:r>
            <a:r>
              <a:rPr lang="en-US" sz="1800" b="1" dirty="0" smtClean="0"/>
              <a:t> </a:t>
            </a:r>
            <a:r>
              <a:rPr lang="en-US" sz="1800" dirty="0" smtClean="0"/>
              <a:t>are involved?</a:t>
            </a:r>
          </a:p>
          <a:p>
            <a:pPr marL="228600" indent="-228600">
              <a:buFont typeface="+mj-lt"/>
              <a:buAutoNum type="arabicPeriod"/>
            </a:pPr>
            <a:r>
              <a:rPr lang="en-US" sz="1800" b="1" dirty="0" smtClean="0"/>
              <a:t>Determin</a:t>
            </a:r>
            <a:r>
              <a:rPr lang="en-US" sz="1800" dirty="0" smtClean="0"/>
              <a:t>e state of </a:t>
            </a:r>
            <a:r>
              <a:rPr lang="en-US" sz="1800" b="1" dirty="0" smtClean="0"/>
              <a:t>Ojas</a:t>
            </a:r>
          </a:p>
          <a:p>
            <a:pPr marL="228600" indent="-228600">
              <a:buFont typeface="+mj-lt"/>
              <a:buAutoNum type="arabicPeriod"/>
            </a:pPr>
            <a:r>
              <a:rPr lang="en-US" sz="1800" b="1" dirty="0" smtClean="0"/>
              <a:t>Disease</a:t>
            </a:r>
            <a:r>
              <a:rPr lang="en-US" sz="1800" dirty="0" smtClean="0"/>
              <a:t> (</a:t>
            </a:r>
            <a:r>
              <a:rPr lang="en-US" sz="1800" b="1" dirty="0" smtClean="0"/>
              <a:t>vyadhi</a:t>
            </a:r>
            <a:r>
              <a:rPr lang="en-US" sz="1800" dirty="0" smtClean="0"/>
              <a:t>) – sufferings client has</a:t>
            </a:r>
            <a:endParaRPr lang="en-US" sz="1800" dirty="0"/>
          </a:p>
        </p:txBody>
      </p:sp>
      <p:sp>
        <p:nvSpPr>
          <p:cNvPr id="16" name="Content Placeholder 5"/>
          <p:cNvSpPr txBox="1">
            <a:spLocks noGrp="1"/>
          </p:cNvSpPr>
          <p:nvPr>
            <p:ph sz="quarter" idx="4"/>
          </p:nvPr>
        </p:nvSpPr>
        <p:spPr>
          <a:xfrm>
            <a:off x="6241862" y="1947810"/>
            <a:ext cx="4930622" cy="3811271"/>
          </a:xfrm>
          <a:prstGeom prst="rect">
            <a:avLst/>
          </a:prstGeom>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342900" indent="-342900">
              <a:buFont typeface="+mj-lt"/>
              <a:buAutoNum type="arabicPeriod"/>
            </a:pPr>
            <a:r>
              <a:rPr lang="en-US" sz="1800" b="1" dirty="0" smtClean="0"/>
              <a:t>Eliminate Nidana </a:t>
            </a:r>
            <a:r>
              <a:rPr lang="en-US" sz="1800" dirty="0" smtClean="0"/>
              <a:t>or root cause for imbalance or causative factors of the disease</a:t>
            </a:r>
          </a:p>
          <a:p>
            <a:pPr marL="342900" indent="-342900">
              <a:buFont typeface="+mj-lt"/>
              <a:buAutoNum type="arabicPeriod"/>
            </a:pPr>
            <a:r>
              <a:rPr lang="en-US" sz="1800" b="1" dirty="0" smtClean="0"/>
              <a:t>Correct  Agni </a:t>
            </a:r>
            <a:r>
              <a:rPr lang="en-US" sz="1800" dirty="0" smtClean="0"/>
              <a:t>and </a:t>
            </a:r>
            <a:r>
              <a:rPr lang="en-US" sz="1800" b="1" dirty="0" smtClean="0"/>
              <a:t>Burn Ama </a:t>
            </a:r>
            <a:r>
              <a:rPr lang="en-US" sz="1800" dirty="0" smtClean="0"/>
              <a:t>(Agni deepana and ama pachana)</a:t>
            </a:r>
          </a:p>
          <a:p>
            <a:pPr marL="342900" indent="-342900">
              <a:buFont typeface="+mj-lt"/>
              <a:buAutoNum type="arabicPeriod"/>
            </a:pPr>
            <a:r>
              <a:rPr lang="en-US" sz="1800" b="1" dirty="0" smtClean="0"/>
              <a:t>Correct doshic imbalances </a:t>
            </a:r>
            <a:r>
              <a:rPr lang="en-US" sz="1800" dirty="0" smtClean="0"/>
              <a:t>(vikruti) with consideration to genetic constitution (prakruti)</a:t>
            </a:r>
          </a:p>
          <a:p>
            <a:pPr marL="342900" indent="-342900">
              <a:buFont typeface="+mj-lt"/>
              <a:buAutoNum type="arabicPeriod"/>
            </a:pPr>
            <a:r>
              <a:rPr lang="en-US" sz="1800" b="1" dirty="0" smtClean="0"/>
              <a:t>Address tissue </a:t>
            </a:r>
            <a:r>
              <a:rPr lang="en-US" sz="1800" dirty="0" smtClean="0"/>
              <a:t>(srotas/dhatu) </a:t>
            </a:r>
            <a:r>
              <a:rPr lang="en-US" sz="1800" b="1" dirty="0" smtClean="0"/>
              <a:t>involvement</a:t>
            </a:r>
            <a:r>
              <a:rPr lang="en-US" sz="1800" dirty="0" smtClean="0"/>
              <a:t> – nurture or cleanse involved tissues through herbs and panchakarma (unique Ayurvedic cleansing techniques).</a:t>
            </a:r>
          </a:p>
          <a:p>
            <a:pPr marL="342900" indent="-342900">
              <a:buFont typeface="+mj-lt"/>
              <a:buAutoNum type="arabicPeriod"/>
            </a:pPr>
            <a:r>
              <a:rPr lang="en-US" sz="1800" b="1" dirty="0" smtClean="0"/>
              <a:t>Suggest healing herbs, diet, and lifestyle </a:t>
            </a:r>
            <a:r>
              <a:rPr lang="en-US" sz="1800" dirty="0" smtClean="0"/>
              <a:t>that will support agni, ama, dosha, dhatu, manas (mind), atma (spirit), ojas and help balance sensory input.</a:t>
            </a:r>
          </a:p>
          <a:p>
            <a:pPr marL="0" indent="0">
              <a:buFont typeface="Arial" panose="020B0604020202020204" pitchFamily="34" charset="0"/>
              <a:buNone/>
            </a:pPr>
            <a:endParaRPr lang="en-US" sz="1800" dirty="0"/>
          </a:p>
        </p:txBody>
      </p:sp>
      <p:cxnSp>
        <p:nvCxnSpPr>
          <p:cNvPr id="18" name="Straight Connector 17"/>
          <p:cNvCxnSpPr>
            <a:stCxn id="10" idx="0"/>
          </p:cNvCxnSpPr>
          <p:nvPr/>
        </p:nvCxnSpPr>
        <p:spPr>
          <a:xfrm flipH="1">
            <a:off x="6138341" y="1150132"/>
            <a:ext cx="1" cy="511337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57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lang="en-US" smtClean="0"/>
              <a:t>31</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1/19/2024</a:t>
            </a:fld>
            <a:endParaRPr lang="en-US" dirty="0"/>
          </a:p>
        </p:txBody>
      </p:sp>
      <p:sp>
        <p:nvSpPr>
          <p:cNvPr id="6" name="Footer Placeholder 5"/>
          <p:cNvSpPr>
            <a:spLocks noGrp="1"/>
          </p:cNvSpPr>
          <p:nvPr>
            <p:ph type="ftr" sz="quarter" idx="11"/>
          </p:nvPr>
        </p:nvSpPr>
        <p:spPr/>
        <p:txBody>
          <a:bodyPr/>
          <a:lstStyle/>
          <a:p>
            <a:r>
              <a:rPr lang="en-US" smtClean="0"/>
              <a:t>Add a footer</a:t>
            </a:r>
            <a:endParaRPr lang="en-US" dirty="0"/>
          </a:p>
        </p:txBody>
      </p:sp>
      <p:graphicFrame>
        <p:nvGraphicFramePr>
          <p:cNvPr id="8" name="Diagram 7"/>
          <p:cNvGraphicFramePr/>
          <p:nvPr>
            <p:extLst>
              <p:ext uri="{D42A27DB-BD31-4B8C-83A1-F6EECF244321}">
                <p14:modId xmlns:p14="http://schemas.microsoft.com/office/powerpoint/2010/main" val="101183220"/>
              </p:ext>
            </p:extLst>
          </p:nvPr>
        </p:nvGraphicFramePr>
        <p:xfrm>
          <a:off x="162461" y="421104"/>
          <a:ext cx="6716967" cy="742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2222680848"/>
              </p:ext>
            </p:extLst>
          </p:nvPr>
        </p:nvGraphicFramePr>
        <p:xfrm>
          <a:off x="6879428" y="421104"/>
          <a:ext cx="5169748" cy="64368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tangle 9"/>
          <p:cNvSpPr/>
          <p:nvPr/>
        </p:nvSpPr>
        <p:spPr>
          <a:xfrm>
            <a:off x="6617368" y="6728346"/>
            <a:ext cx="5431808" cy="129654"/>
          </a:xfrm>
          <a:prstGeom prst="rect">
            <a:avLst/>
          </a:prstGeom>
          <a:solidFill>
            <a:srgbClr val="7D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879428" y="421104"/>
            <a:ext cx="5169748" cy="630724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2461" y="421104"/>
            <a:ext cx="6716967" cy="6307242"/>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p:cNvSpPr txBox="1">
            <a:spLocks/>
          </p:cNvSpPr>
          <p:nvPr/>
        </p:nvSpPr>
        <p:spPr>
          <a:xfrm>
            <a:off x="162461" y="1"/>
            <a:ext cx="11886715" cy="492980"/>
          </a:xfrm>
          <a:prstGeom prst="rect">
            <a:avLst/>
          </a:prstGeom>
          <a:solidFill>
            <a:schemeClr val="accent1">
              <a:lumMod val="50000"/>
            </a:schemeClr>
          </a:solidFill>
          <a:ln w="28575">
            <a:solidFill>
              <a:schemeClr val="accent1">
                <a:lumMod val="50000"/>
              </a:schemeClr>
            </a:solidFill>
          </a:ln>
        </p:spPr>
        <p:txBody>
          <a:bodyPr>
            <a:no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algn="ctr"/>
            <a:r>
              <a:rPr lang="en-US" sz="2800" dirty="0" smtClean="0">
                <a:solidFill>
                  <a:schemeClr val="bg1"/>
                </a:solidFill>
              </a:rPr>
              <a:t>How to Empower the Healer </a:t>
            </a:r>
            <a:r>
              <a:rPr lang="en-US" sz="2800" dirty="0">
                <a:solidFill>
                  <a:schemeClr val="bg1"/>
                </a:solidFill>
              </a:rPr>
              <a:t>Within - The 4 </a:t>
            </a:r>
            <a:r>
              <a:rPr lang="en-US" sz="2800" dirty="0" smtClean="0">
                <a:solidFill>
                  <a:schemeClr val="bg1"/>
                </a:solidFill>
              </a:rPr>
              <a:t>Inputs </a:t>
            </a:r>
            <a:r>
              <a:rPr lang="en-US" sz="1600" dirty="0" smtClean="0">
                <a:solidFill>
                  <a:schemeClr val="bg1"/>
                </a:solidFill>
              </a:rPr>
              <a:t>that influence your health</a:t>
            </a:r>
            <a:endParaRPr lang="en-US" sz="1600" dirty="0">
              <a:solidFill>
                <a:schemeClr val="bg1"/>
              </a:solidFill>
            </a:endParaRPr>
          </a:p>
          <a:p>
            <a:pPr algn="ctr"/>
            <a:endParaRPr lang="en-US" sz="2800" dirty="0">
              <a:solidFill>
                <a:schemeClr val="bg1"/>
              </a:solidFill>
            </a:endParaRPr>
          </a:p>
        </p:txBody>
      </p:sp>
    </p:spTree>
    <p:extLst>
      <p:ext uri="{BB962C8B-B14F-4D97-AF65-F5344CB8AC3E}">
        <p14:creationId xmlns:p14="http://schemas.microsoft.com/office/powerpoint/2010/main" val="16122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413" y="109334"/>
            <a:ext cx="10106567" cy="513621"/>
          </a:xfrm>
        </p:spPr>
        <p:txBody>
          <a:bodyPr>
            <a:normAutofit fontScale="90000"/>
          </a:bodyPr>
          <a:lstStyle/>
          <a:p>
            <a:r>
              <a:rPr lang="en-US" sz="3200" dirty="0"/>
              <a:t>Incompatible Food C</a:t>
            </a:r>
            <a:r>
              <a:rPr lang="en-US" sz="3200" dirty="0" smtClean="0"/>
              <a:t>ombinations</a:t>
            </a:r>
            <a:endParaRPr lang="en-US" sz="3200" dirty="0"/>
          </a:p>
        </p:txBody>
      </p:sp>
      <p:graphicFrame>
        <p:nvGraphicFramePr>
          <p:cNvPr id="7" name="Content Placeholder 6"/>
          <p:cNvGraphicFramePr>
            <a:graphicFrameLocks noGrp="1"/>
          </p:cNvGraphicFramePr>
          <p:nvPr>
            <p:ph idx="1"/>
            <p:extLst/>
          </p:nvPr>
        </p:nvGraphicFramePr>
        <p:xfrm>
          <a:off x="311727" y="748649"/>
          <a:ext cx="11668991" cy="5586490"/>
        </p:xfrm>
        <a:graphic>
          <a:graphicData uri="http://schemas.openxmlformats.org/drawingml/2006/table">
            <a:tbl>
              <a:tblPr firstRow="1" bandRow="1">
                <a:tableStyleId>{BC89EF96-8CEA-46FF-86C4-4CE0E7609802}</a:tableStyleId>
              </a:tblPr>
              <a:tblGrid>
                <a:gridCol w="2431491"/>
                <a:gridCol w="9237500"/>
              </a:tblGrid>
              <a:tr h="383960">
                <a:tc>
                  <a:txBody>
                    <a:bodyPr/>
                    <a:lstStyle/>
                    <a:p>
                      <a:r>
                        <a:rPr lang="en-US" sz="2000" i="1" dirty="0" smtClean="0"/>
                        <a:t>Don’t eat:</a:t>
                      </a:r>
                      <a:endParaRPr lang="en-US" sz="2000" i="1" dirty="0"/>
                    </a:p>
                  </a:txBody>
                  <a:tcPr marT="45724" marB="45724"/>
                </a:tc>
                <a:tc>
                  <a:txBody>
                    <a:bodyPr/>
                    <a:lstStyle/>
                    <a:p>
                      <a:r>
                        <a:rPr lang="en-US" sz="2000" i="1" dirty="0" smtClean="0"/>
                        <a:t>With:                                                               </a:t>
                      </a:r>
                      <a:r>
                        <a:rPr lang="en-US" sz="1400" i="1" dirty="0" smtClean="0"/>
                        <a:t>*Foods in all CAPITALS signify the most difficult combinations</a:t>
                      </a:r>
                      <a:endParaRPr lang="en-US" sz="1400" i="1" dirty="0"/>
                    </a:p>
                  </a:txBody>
                  <a:tcPr marT="45724" marB="45724"/>
                </a:tc>
              </a:tr>
              <a:tr h="299439">
                <a:tc>
                  <a:txBody>
                    <a:bodyPr/>
                    <a:lstStyle/>
                    <a:p>
                      <a:r>
                        <a:rPr lang="en-US" sz="1600" dirty="0" smtClean="0"/>
                        <a:t>Beans</a:t>
                      </a:r>
                    </a:p>
                  </a:txBody>
                  <a:tcPr marT="45724" marB="45724"/>
                </a:tc>
                <a:tc>
                  <a:txBody>
                    <a:bodyPr/>
                    <a:lstStyle/>
                    <a:p>
                      <a:r>
                        <a:rPr lang="en-US" sz="1600" dirty="0" smtClean="0"/>
                        <a:t>Fruit, cheese,</a:t>
                      </a:r>
                      <a:r>
                        <a:rPr lang="en-US" sz="1600" baseline="0" dirty="0" smtClean="0"/>
                        <a:t> eggs, fish, milk, meat, yogurt</a:t>
                      </a:r>
                      <a:endParaRPr lang="en-US" sz="1600" dirty="0"/>
                    </a:p>
                  </a:txBody>
                  <a:tcPr marT="45724" marB="45724"/>
                </a:tc>
              </a:tr>
              <a:tr h="273645">
                <a:tc>
                  <a:txBody>
                    <a:bodyPr/>
                    <a:lstStyle/>
                    <a:p>
                      <a:r>
                        <a:rPr lang="en-US" sz="1600" dirty="0" smtClean="0"/>
                        <a:t>Eggs</a:t>
                      </a:r>
                      <a:endParaRPr lang="en-US" sz="1600" dirty="0"/>
                    </a:p>
                  </a:txBody>
                  <a:tcPr marT="45724" marB="45724"/>
                </a:tc>
                <a:tc>
                  <a:txBody>
                    <a:bodyPr/>
                    <a:lstStyle/>
                    <a:p>
                      <a:r>
                        <a:rPr lang="en-US" sz="1600" dirty="0" smtClean="0"/>
                        <a:t>MILK,</a:t>
                      </a:r>
                      <a:r>
                        <a:rPr lang="en-US" sz="1600" baseline="0" dirty="0" smtClean="0"/>
                        <a:t> fruit (especially melons), beans, cheese, fish, kitchari, meat, yogurt</a:t>
                      </a:r>
                      <a:endParaRPr lang="en-US" sz="1600" dirty="0"/>
                    </a:p>
                  </a:txBody>
                  <a:tcPr marT="45724" marB="45724"/>
                </a:tc>
              </a:tr>
              <a:tr h="538796">
                <a:tc>
                  <a:txBody>
                    <a:bodyPr/>
                    <a:lstStyle/>
                    <a:p>
                      <a:r>
                        <a:rPr lang="en-US" sz="1600" dirty="0" smtClean="0"/>
                        <a:t>Fruit</a:t>
                      </a:r>
                      <a:endParaRPr lang="en-US" sz="1600" dirty="0"/>
                    </a:p>
                  </a:txBody>
                  <a:tcPr marT="45724" marB="45724"/>
                </a:tc>
                <a:tc>
                  <a:txBody>
                    <a:bodyPr/>
                    <a:lstStyle/>
                    <a:p>
                      <a:r>
                        <a:rPr lang="en-US" sz="1600" dirty="0" smtClean="0"/>
                        <a:t>As a rule: with </a:t>
                      </a:r>
                      <a:r>
                        <a:rPr lang="en-US" sz="1600" i="1" dirty="0" smtClean="0"/>
                        <a:t>any</a:t>
                      </a:r>
                      <a:r>
                        <a:rPr lang="en-US" sz="1600" dirty="0" smtClean="0"/>
                        <a:t> other food (exceptions: some cooked combinations with sweet fruits and some grains – apples and oatmeal, dates and milk)</a:t>
                      </a:r>
                      <a:endParaRPr lang="en-US" sz="1600" dirty="0"/>
                    </a:p>
                  </a:txBody>
                  <a:tcPr marT="45724" marB="45724"/>
                </a:tc>
              </a:tr>
              <a:tr h="389476">
                <a:tc>
                  <a:txBody>
                    <a:bodyPr/>
                    <a:lstStyle/>
                    <a:p>
                      <a:r>
                        <a:rPr lang="en-US" sz="1600" dirty="0" smtClean="0"/>
                        <a:t>Grains</a:t>
                      </a:r>
                      <a:endParaRPr lang="en-US" sz="1600" dirty="0"/>
                    </a:p>
                  </a:txBody>
                  <a:tcPr marT="45724" marB="45724"/>
                </a:tc>
                <a:tc>
                  <a:txBody>
                    <a:bodyPr/>
                    <a:lstStyle/>
                    <a:p>
                      <a:r>
                        <a:rPr lang="en-US" sz="1600" dirty="0" smtClean="0"/>
                        <a:t>Fruit, tapioca</a:t>
                      </a:r>
                      <a:endParaRPr lang="en-US" sz="1600" dirty="0"/>
                    </a:p>
                  </a:txBody>
                  <a:tcPr marT="45724" marB="45724"/>
                </a:tc>
              </a:tr>
              <a:tr h="353978">
                <a:tc>
                  <a:txBody>
                    <a:bodyPr/>
                    <a:lstStyle/>
                    <a:p>
                      <a:r>
                        <a:rPr lang="en-US" sz="1600" dirty="0" smtClean="0"/>
                        <a:t>Honey</a:t>
                      </a:r>
                      <a:endParaRPr lang="en-US" sz="1600" dirty="0"/>
                    </a:p>
                  </a:txBody>
                  <a:tcPr marT="45724" marB="45724"/>
                </a:tc>
                <a:tc>
                  <a:txBody>
                    <a:bodyPr/>
                    <a:lstStyle/>
                    <a:p>
                      <a:r>
                        <a:rPr lang="en-US" sz="1600" dirty="0" smtClean="0"/>
                        <a:t>Boiled or cooked                  </a:t>
                      </a:r>
                      <a:r>
                        <a:rPr lang="en-US" sz="1400" i="1" dirty="0" smtClean="0"/>
                        <a:t>* Ayurveda considers honey a poison once it has been cooked: clogs</a:t>
                      </a:r>
                      <a:r>
                        <a:rPr lang="en-US" sz="1400" i="1" baseline="0" dirty="0" smtClean="0"/>
                        <a:t> the subtle channels</a:t>
                      </a:r>
                      <a:endParaRPr lang="en-US" sz="1400" i="1" dirty="0"/>
                    </a:p>
                  </a:txBody>
                  <a:tcPr marT="45724" marB="45724"/>
                </a:tc>
              </a:tr>
              <a:tr h="389476">
                <a:tc>
                  <a:txBody>
                    <a:bodyPr/>
                    <a:lstStyle/>
                    <a:p>
                      <a:r>
                        <a:rPr lang="en-US" sz="1600" dirty="0" smtClean="0"/>
                        <a:t>Hot Drinks</a:t>
                      </a:r>
                      <a:endParaRPr lang="en-US" sz="1600" dirty="0"/>
                    </a:p>
                  </a:txBody>
                  <a:tcPr marT="45724" marB="45724"/>
                </a:tc>
                <a:tc>
                  <a:txBody>
                    <a:bodyPr/>
                    <a:lstStyle/>
                    <a:p>
                      <a:r>
                        <a:rPr lang="en-US" sz="1600" dirty="0" smtClean="0"/>
                        <a:t>Mangos, cheese, fish, meat, starch, yogurt</a:t>
                      </a:r>
                      <a:endParaRPr lang="en-US" sz="1600" dirty="0"/>
                    </a:p>
                  </a:txBody>
                  <a:tcPr marT="45724" marB="45724"/>
                </a:tc>
              </a:tr>
              <a:tr h="389476">
                <a:tc>
                  <a:txBody>
                    <a:bodyPr/>
                    <a:lstStyle/>
                    <a:p>
                      <a:r>
                        <a:rPr lang="en-US" sz="1600" dirty="0" smtClean="0"/>
                        <a:t>Lemon</a:t>
                      </a:r>
                      <a:endParaRPr lang="en-US" sz="1600" dirty="0"/>
                    </a:p>
                  </a:txBody>
                  <a:tcPr marT="45724" marB="45724"/>
                </a:tc>
                <a:tc>
                  <a:txBody>
                    <a:bodyPr/>
                    <a:lstStyle/>
                    <a:p>
                      <a:r>
                        <a:rPr lang="en-US" sz="1600" dirty="0" smtClean="0"/>
                        <a:t>Cucumbers, milk, tomatoes, yogurt</a:t>
                      </a:r>
                      <a:endParaRPr lang="en-US" sz="1600" dirty="0"/>
                    </a:p>
                  </a:txBody>
                  <a:tcPr marT="45724" marB="45724"/>
                </a:tc>
              </a:tr>
              <a:tr h="332875">
                <a:tc>
                  <a:txBody>
                    <a:bodyPr/>
                    <a:lstStyle/>
                    <a:p>
                      <a:r>
                        <a:rPr lang="en-US" sz="1600" dirty="0" smtClean="0"/>
                        <a:t>Melons</a:t>
                      </a:r>
                      <a:endParaRPr lang="en-US" sz="1600" dirty="0"/>
                    </a:p>
                  </a:txBody>
                  <a:tcPr marT="45724" marB="45724"/>
                </a:tc>
                <a:tc>
                  <a:txBody>
                    <a:bodyPr/>
                    <a:lstStyle/>
                    <a:p>
                      <a:r>
                        <a:rPr lang="en-US" sz="1600" dirty="0" smtClean="0"/>
                        <a:t>EVERYTHING – especially dairy, eggs, fried food, grains, starches</a:t>
                      </a:r>
                      <a:endParaRPr lang="en-US" sz="1600" dirty="0"/>
                    </a:p>
                  </a:txBody>
                  <a:tcPr marT="45724" marB="45724"/>
                </a:tc>
              </a:tr>
              <a:tr h="305678">
                <a:tc>
                  <a:txBody>
                    <a:bodyPr/>
                    <a:lstStyle/>
                    <a:p>
                      <a:r>
                        <a:rPr lang="en-US" sz="1600" dirty="0" smtClean="0"/>
                        <a:t>Milk</a:t>
                      </a:r>
                      <a:endParaRPr lang="en-US" sz="1600" dirty="0"/>
                    </a:p>
                  </a:txBody>
                  <a:tcPr marT="45724" marB="45724"/>
                </a:tc>
                <a:tc>
                  <a:txBody>
                    <a:bodyPr/>
                    <a:lstStyle/>
                    <a:p>
                      <a:r>
                        <a:rPr lang="en-US" sz="1600" dirty="0" smtClean="0"/>
                        <a:t>BANANAS,</a:t>
                      </a:r>
                      <a:r>
                        <a:rPr lang="en-US" sz="1600" baseline="0" dirty="0" smtClean="0"/>
                        <a:t> cherries, melons, sour fruits, bread containing yeast, fish, kitchari, meat, yogurt</a:t>
                      </a:r>
                      <a:endParaRPr lang="en-US" sz="1600" dirty="0"/>
                    </a:p>
                  </a:txBody>
                  <a:tcPr marT="45724" marB="45724"/>
                </a:tc>
              </a:tr>
              <a:tr h="553357">
                <a:tc>
                  <a:txBody>
                    <a:bodyPr/>
                    <a:lstStyle/>
                    <a:p>
                      <a:r>
                        <a:rPr lang="en-US" sz="1600" dirty="0" smtClean="0"/>
                        <a:t>Nightshades (potato, tomato, eggplant)</a:t>
                      </a:r>
                      <a:endParaRPr lang="en-US" sz="1600" dirty="0"/>
                    </a:p>
                  </a:txBody>
                  <a:tcPr marT="45724" marB="45724"/>
                </a:tc>
                <a:tc>
                  <a:txBody>
                    <a:bodyPr/>
                    <a:lstStyle/>
                    <a:p>
                      <a:r>
                        <a:rPr lang="en-US" sz="1600" dirty="0" smtClean="0"/>
                        <a:t>Melon, cucumber, dairy products</a:t>
                      </a:r>
                      <a:endParaRPr lang="en-US" sz="1600" dirty="0"/>
                    </a:p>
                  </a:txBody>
                  <a:tcPr marT="45724" marB="45724"/>
                </a:tc>
              </a:tr>
              <a:tr h="389476">
                <a:tc>
                  <a:txBody>
                    <a:bodyPr/>
                    <a:lstStyle/>
                    <a:p>
                      <a:r>
                        <a:rPr lang="en-US" sz="1600" dirty="0" smtClean="0"/>
                        <a:t>Radishes</a:t>
                      </a:r>
                      <a:endParaRPr lang="en-US" sz="1600" dirty="0"/>
                    </a:p>
                  </a:txBody>
                  <a:tcPr marT="45724" marB="45724"/>
                </a:tc>
                <a:tc>
                  <a:txBody>
                    <a:bodyPr/>
                    <a:lstStyle/>
                    <a:p>
                      <a:r>
                        <a:rPr lang="en-US" sz="1600" dirty="0" smtClean="0"/>
                        <a:t>Bananas, raisins, milk</a:t>
                      </a:r>
                      <a:endParaRPr lang="en-US" sz="1600" dirty="0"/>
                    </a:p>
                  </a:txBody>
                  <a:tcPr marT="45724" marB="45724"/>
                </a:tc>
              </a:tr>
              <a:tr h="389476">
                <a:tc>
                  <a:txBody>
                    <a:bodyPr/>
                    <a:lstStyle/>
                    <a:p>
                      <a:r>
                        <a:rPr lang="en-US" sz="1600" dirty="0" smtClean="0"/>
                        <a:t>Tapioca</a:t>
                      </a:r>
                      <a:endParaRPr lang="en-US" sz="1600" dirty="0"/>
                    </a:p>
                  </a:txBody>
                  <a:tcPr marT="45724" marB="45724"/>
                </a:tc>
                <a:tc>
                  <a:txBody>
                    <a:bodyPr/>
                    <a:lstStyle/>
                    <a:p>
                      <a:r>
                        <a:rPr lang="en-US" sz="1600" dirty="0" smtClean="0"/>
                        <a:t>Fruit, especially banana and mango, beans, raisins, jaggary</a:t>
                      </a:r>
                      <a:endParaRPr lang="en-US" sz="1600" dirty="0"/>
                    </a:p>
                  </a:txBody>
                  <a:tcPr marT="45724" marB="45724"/>
                </a:tc>
              </a:tr>
              <a:tr h="389476">
                <a:tc>
                  <a:txBody>
                    <a:bodyPr/>
                    <a:lstStyle/>
                    <a:p>
                      <a:r>
                        <a:rPr lang="en-US" sz="1600" dirty="0" smtClean="0"/>
                        <a:t>Yogurt</a:t>
                      </a:r>
                      <a:endParaRPr lang="en-US" sz="1600" dirty="0"/>
                    </a:p>
                  </a:txBody>
                  <a:tcPr marT="45724" marB="45724"/>
                </a:tc>
                <a:tc>
                  <a:txBody>
                    <a:bodyPr/>
                    <a:lstStyle/>
                    <a:p>
                      <a:r>
                        <a:rPr lang="en-US" sz="1600" dirty="0" smtClean="0"/>
                        <a:t>MILK,</a:t>
                      </a:r>
                      <a:r>
                        <a:rPr lang="en-US" sz="1600" baseline="0" dirty="0" smtClean="0"/>
                        <a:t> f</a:t>
                      </a:r>
                      <a:r>
                        <a:rPr lang="en-US" sz="1600" dirty="0" smtClean="0"/>
                        <a:t>ruit, cheese, eggs, fish, hot drinks, meat, nightshades</a:t>
                      </a:r>
                      <a:endParaRPr lang="en-US" sz="1600" dirty="0"/>
                    </a:p>
                  </a:txBody>
                  <a:tcPr marT="45724" marB="45724"/>
                </a:tc>
              </a:tr>
            </a:tbl>
          </a:graphicData>
        </a:graphic>
      </p:graphicFrame>
    </p:spTree>
    <p:extLst>
      <p:ext uri="{BB962C8B-B14F-4D97-AF65-F5344CB8AC3E}">
        <p14:creationId xmlns:p14="http://schemas.microsoft.com/office/powerpoint/2010/main" val="1876752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854" y="252664"/>
            <a:ext cx="8830104" cy="578151"/>
          </a:xfrm>
          <a:solidFill>
            <a:schemeClr val="accent5"/>
          </a:solidFill>
        </p:spPr>
        <p:txBody>
          <a:bodyPr>
            <a:normAutofit fontScale="90000"/>
          </a:bodyPr>
          <a:lstStyle/>
          <a:p>
            <a:pPr algn="ctr"/>
            <a:r>
              <a:rPr lang="en-US" dirty="0" smtClean="0">
                <a:solidFill>
                  <a:schemeClr val="bg1"/>
                </a:solidFill>
              </a:rPr>
              <a:t>  How  to  Prevent  Ama</a:t>
            </a:r>
            <a:endParaRPr lang="en-US" dirty="0">
              <a:solidFill>
                <a:schemeClr val="bg1"/>
              </a:solidFill>
            </a:endParaRPr>
          </a:p>
        </p:txBody>
      </p:sp>
      <p:sp>
        <p:nvSpPr>
          <p:cNvPr id="4" name="Content Placeholder 3"/>
          <p:cNvSpPr>
            <a:spLocks noGrp="1"/>
          </p:cNvSpPr>
          <p:nvPr>
            <p:ph sz="half" idx="2"/>
          </p:nvPr>
        </p:nvSpPr>
        <p:spPr>
          <a:xfrm>
            <a:off x="2353969" y="1137091"/>
            <a:ext cx="8018329" cy="4171888"/>
          </a:xfrm>
        </p:spPr>
        <p:txBody>
          <a:bodyPr>
            <a:normAutofit/>
          </a:bodyPr>
          <a:lstStyle/>
          <a:p>
            <a:pPr lvl="0"/>
            <a:r>
              <a:rPr lang="en-US" sz="2000" dirty="0">
                <a:solidFill>
                  <a:schemeClr val="tx2"/>
                </a:solidFill>
              </a:rPr>
              <a:t>Avoid overeating and/or eating heavy foods in large quantities</a:t>
            </a:r>
          </a:p>
          <a:p>
            <a:pPr lvl="0"/>
            <a:r>
              <a:rPr lang="en-US" sz="2000" dirty="0">
                <a:solidFill>
                  <a:schemeClr val="tx2"/>
                </a:solidFill>
              </a:rPr>
              <a:t>Avoid tamastic foods: leftovers, processed foods, canned foods, fast food or food with additives and colorings</a:t>
            </a:r>
          </a:p>
          <a:p>
            <a:pPr lvl="0"/>
            <a:r>
              <a:rPr lang="en-US" sz="2000" dirty="0">
                <a:solidFill>
                  <a:schemeClr val="tx2"/>
                </a:solidFill>
              </a:rPr>
              <a:t>Avoid ice cold water and drinks, cold foods</a:t>
            </a:r>
          </a:p>
          <a:p>
            <a:pPr lvl="0"/>
            <a:r>
              <a:rPr lang="en-US" sz="2000" dirty="0">
                <a:solidFill>
                  <a:schemeClr val="tx2"/>
                </a:solidFill>
              </a:rPr>
              <a:t>Eat warm, freshly cooked foods</a:t>
            </a:r>
          </a:p>
          <a:p>
            <a:pPr lvl="0"/>
            <a:r>
              <a:rPr lang="en-US" sz="2000" dirty="0">
                <a:solidFill>
                  <a:schemeClr val="tx2"/>
                </a:solidFill>
              </a:rPr>
              <a:t>Make lunch your biggest meal – eat a light breakfast and dinner</a:t>
            </a:r>
          </a:p>
          <a:p>
            <a:pPr lvl="0"/>
            <a:r>
              <a:rPr lang="en-US" sz="2000" dirty="0">
                <a:solidFill>
                  <a:schemeClr val="tx2"/>
                </a:solidFill>
              </a:rPr>
              <a:t>Eat heavy foods in smaller quantities and more light food</a:t>
            </a:r>
          </a:p>
          <a:p>
            <a:pPr lvl="0"/>
            <a:r>
              <a:rPr lang="en-US" sz="2000" dirty="0">
                <a:solidFill>
                  <a:schemeClr val="tx2"/>
                </a:solidFill>
              </a:rPr>
              <a:t>Calm the mind before eating</a:t>
            </a:r>
          </a:p>
          <a:p>
            <a:pPr lvl="0"/>
            <a:r>
              <a:rPr lang="en-US" sz="2000" dirty="0">
                <a:solidFill>
                  <a:schemeClr val="tx2"/>
                </a:solidFill>
              </a:rPr>
              <a:t>Avoid incompatible food combinations</a:t>
            </a:r>
          </a:p>
          <a:p>
            <a:pPr lvl="0"/>
            <a:r>
              <a:rPr lang="en-US" sz="2000" dirty="0">
                <a:solidFill>
                  <a:schemeClr val="tx2"/>
                </a:solidFill>
              </a:rPr>
              <a:t>Avoid showering directly after eating</a:t>
            </a:r>
          </a:p>
          <a:p>
            <a:endParaRPr lang="en-US" dirty="0"/>
          </a:p>
        </p:txBody>
      </p:sp>
      <p:sp>
        <p:nvSpPr>
          <p:cNvPr id="7" name="Rectangle 6"/>
          <p:cNvSpPr/>
          <p:nvPr/>
        </p:nvSpPr>
        <p:spPr>
          <a:xfrm>
            <a:off x="1787854" y="252664"/>
            <a:ext cx="8830103" cy="528832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11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6279" t="5730" r="12267" b="880"/>
          <a:stretch/>
        </p:blipFill>
        <p:spPr>
          <a:xfrm>
            <a:off x="9613673" y="4607307"/>
            <a:ext cx="2578327" cy="2246547"/>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r="573" b="1037"/>
          <a:stretch/>
        </p:blipFill>
        <p:spPr>
          <a:xfrm>
            <a:off x="7428826" y="5183908"/>
            <a:ext cx="2541242" cy="1686268"/>
          </a:xfrm>
          <a:prstGeom prst="rect">
            <a:avLst/>
          </a:prstGeom>
        </p:spPr>
      </p:pic>
      <p:sp>
        <p:nvSpPr>
          <p:cNvPr id="2" name="Slide Number Placeholder 1"/>
          <p:cNvSpPr>
            <a:spLocks noGrp="1"/>
          </p:cNvSpPr>
          <p:nvPr>
            <p:ph type="sldNum" sz="quarter" idx="12"/>
          </p:nvPr>
        </p:nvSpPr>
        <p:spPr/>
        <p:txBody>
          <a:bodyPr/>
          <a:lstStyle/>
          <a:p>
            <a:fld id="{9CD8D479-8942-46E8-A226-A4E01F7A105C}" type="slidenum">
              <a:rPr lang="en-US" smtClean="0"/>
              <a:t>34</a:t>
            </a:fld>
            <a:endParaRPr lang="en-US"/>
          </a:p>
        </p:txBody>
      </p:sp>
      <p:sp>
        <p:nvSpPr>
          <p:cNvPr id="5" name="TextBox 4"/>
          <p:cNvSpPr txBox="1"/>
          <p:nvPr/>
        </p:nvSpPr>
        <p:spPr>
          <a:xfrm>
            <a:off x="0" y="0"/>
            <a:ext cx="12192000" cy="523220"/>
          </a:xfrm>
          <a:prstGeom prst="rect">
            <a:avLst/>
          </a:prstGeom>
          <a:solidFill>
            <a:schemeClr val="accent5"/>
          </a:solidFill>
          <a:ln>
            <a:noFill/>
          </a:ln>
        </p:spPr>
        <p:txBody>
          <a:bodyPr wrap="square" rtlCol="0">
            <a:spAutoFit/>
          </a:bodyPr>
          <a:lstStyle/>
          <a:p>
            <a:pPr algn="ctr"/>
            <a:r>
              <a:rPr lang="en-US" sz="2800" dirty="0" smtClean="0">
                <a:solidFill>
                  <a:schemeClr val="bg1"/>
                </a:solidFill>
              </a:rPr>
              <a:t>Treatment of Ama – Ayurvedic Cleansing</a:t>
            </a:r>
            <a:endParaRPr lang="en-US" sz="2800" dirty="0">
              <a:solidFill>
                <a:schemeClr val="bg1"/>
              </a:solidFill>
            </a:endParaRPr>
          </a:p>
        </p:txBody>
      </p:sp>
      <p:sp>
        <p:nvSpPr>
          <p:cNvPr id="6" name="TextBox 5"/>
          <p:cNvSpPr txBox="1"/>
          <p:nvPr/>
        </p:nvSpPr>
        <p:spPr>
          <a:xfrm>
            <a:off x="0" y="523220"/>
            <a:ext cx="12192000" cy="338554"/>
          </a:xfrm>
          <a:prstGeom prst="rect">
            <a:avLst/>
          </a:prstGeom>
          <a:solidFill>
            <a:schemeClr val="accent5">
              <a:lumMod val="50000"/>
            </a:schemeClr>
          </a:solidFill>
        </p:spPr>
        <p:txBody>
          <a:bodyPr wrap="square" rtlCol="0">
            <a:spAutoFit/>
          </a:bodyPr>
          <a:lstStyle/>
          <a:p>
            <a:pPr algn="ctr"/>
            <a:r>
              <a:rPr lang="en-US" sz="1600" dirty="0" smtClean="0">
                <a:solidFill>
                  <a:schemeClr val="bg1"/>
                </a:solidFill>
              </a:rPr>
              <a:t>Panchakarma –Removal </a:t>
            </a:r>
            <a:r>
              <a:rPr lang="en-US" sz="1600" dirty="0">
                <a:solidFill>
                  <a:schemeClr val="bg1"/>
                </a:solidFill>
              </a:rPr>
              <a:t>of excess dosha and </a:t>
            </a:r>
            <a:r>
              <a:rPr lang="en-US" sz="1600" dirty="0" smtClean="0">
                <a:solidFill>
                  <a:schemeClr val="bg1"/>
                </a:solidFill>
              </a:rPr>
              <a:t>ama from body</a:t>
            </a:r>
            <a:endParaRPr lang="en-US" sz="1600" dirty="0">
              <a:solidFill>
                <a:schemeClr val="bg1"/>
              </a:solidFill>
            </a:endParaRPr>
          </a:p>
        </p:txBody>
      </p:sp>
      <p:sp>
        <p:nvSpPr>
          <p:cNvPr id="7" name="Content Placeholder 5"/>
          <p:cNvSpPr txBox="1">
            <a:spLocks/>
          </p:cNvSpPr>
          <p:nvPr/>
        </p:nvSpPr>
        <p:spPr>
          <a:xfrm>
            <a:off x="86301" y="881336"/>
            <a:ext cx="4666074" cy="5683405"/>
          </a:xfrm>
          <a:prstGeom prst="rect">
            <a:avLst/>
          </a:prstGeom>
          <a:noFill/>
          <a:ln w="19050">
            <a:noFill/>
          </a:ln>
        </p:spPr>
        <p:txBody>
          <a:bodyPr>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r>
              <a:rPr lang="en-US" sz="1800" b="1" dirty="0" smtClean="0"/>
              <a:t>Pachana</a:t>
            </a:r>
            <a:r>
              <a:rPr lang="en-US" sz="1800" dirty="0" smtClean="0"/>
              <a:t> (burning/cooking ama) with digestive herbs: ginger, garlic, lemons, guduchi, haritaki</a:t>
            </a:r>
          </a:p>
          <a:p>
            <a:r>
              <a:rPr lang="en-US" sz="1800" b="1" dirty="0" smtClean="0"/>
              <a:t>Deepana</a:t>
            </a:r>
            <a:r>
              <a:rPr lang="en-US" sz="1800" dirty="0" smtClean="0"/>
              <a:t> (Increasing appetite) with herbs that stimulate agni: Ajwan, black pepper, pippali, guduchi</a:t>
            </a:r>
          </a:p>
          <a:p>
            <a:r>
              <a:rPr lang="en-US" sz="1800" b="1" dirty="0" smtClean="0"/>
              <a:t>Snehana</a:t>
            </a:r>
            <a:r>
              <a:rPr lang="en-US" sz="1800" dirty="0" smtClean="0"/>
              <a:t> (Oleation) use of internal and external oleation with ghee, sesame, coconut oil</a:t>
            </a:r>
          </a:p>
          <a:p>
            <a:r>
              <a:rPr lang="en-US" sz="1800" b="1" dirty="0" smtClean="0"/>
              <a:t>Swedana</a:t>
            </a:r>
            <a:r>
              <a:rPr lang="en-US" sz="1800" dirty="0" smtClean="0"/>
              <a:t> (Sudation) use of dry or wet heat to induce sweating</a:t>
            </a:r>
          </a:p>
          <a:p>
            <a:r>
              <a:rPr lang="en-US" sz="1800" b="1" dirty="0" smtClean="0"/>
              <a:t>Shodhana</a:t>
            </a:r>
            <a:r>
              <a:rPr lang="en-US" sz="1800" dirty="0" smtClean="0"/>
              <a:t> (Elimination of toxins) by Panchakarma (5 actions) – </a:t>
            </a:r>
            <a:r>
              <a:rPr lang="en-US" sz="1800" b="1" dirty="0" smtClean="0"/>
              <a:t>vamana</a:t>
            </a:r>
            <a:r>
              <a:rPr lang="en-US" sz="1800" dirty="0" smtClean="0"/>
              <a:t> (emesis), </a:t>
            </a:r>
            <a:r>
              <a:rPr lang="en-US" sz="1800" b="1" dirty="0" smtClean="0"/>
              <a:t>virechana</a:t>
            </a:r>
            <a:r>
              <a:rPr lang="en-US" sz="1800" dirty="0" smtClean="0"/>
              <a:t> (purgation), </a:t>
            </a:r>
            <a:r>
              <a:rPr lang="en-US" sz="1800" b="1" dirty="0" smtClean="0"/>
              <a:t>vasti</a:t>
            </a:r>
            <a:r>
              <a:rPr lang="en-US" sz="1800" dirty="0" smtClean="0"/>
              <a:t> (enema), </a:t>
            </a:r>
            <a:r>
              <a:rPr lang="en-US" sz="1800" b="1" dirty="0" smtClean="0"/>
              <a:t>nasya</a:t>
            </a:r>
            <a:r>
              <a:rPr lang="en-US" sz="1800" dirty="0" smtClean="0"/>
              <a:t> (nasal application of herbs), </a:t>
            </a:r>
            <a:r>
              <a:rPr lang="en-US" sz="1800" b="1" dirty="0" smtClean="0"/>
              <a:t>rakta moksha </a:t>
            </a:r>
            <a:r>
              <a:rPr lang="en-US" sz="1800" dirty="0" smtClean="0"/>
              <a:t>(blood purification - leaches)</a:t>
            </a:r>
          </a:p>
          <a:p>
            <a:r>
              <a:rPr lang="en-US" sz="1800" b="1" dirty="0"/>
              <a:t>Rasayana</a:t>
            </a:r>
            <a:r>
              <a:rPr lang="en-US" sz="1800" dirty="0"/>
              <a:t> (rejuvenation) herbs and food to help strengthen the body after </a:t>
            </a:r>
            <a:r>
              <a:rPr lang="en-US" sz="1800" dirty="0" smtClean="0"/>
              <a:t>cleansing.</a:t>
            </a:r>
          </a:p>
          <a:p>
            <a:r>
              <a:rPr lang="en-US" sz="1800" b="1" dirty="0" smtClean="0"/>
              <a:t>Pathya Ahara </a:t>
            </a:r>
            <a:r>
              <a:rPr lang="en-US" sz="1800" dirty="0" smtClean="0"/>
              <a:t>(Suitable food) and herbal formulations according to the strength of the person</a:t>
            </a:r>
            <a:r>
              <a:rPr lang="en-US" sz="1800" dirty="0"/>
              <a:t>.</a:t>
            </a:r>
            <a:endParaRPr lang="en-US" sz="1800" dirty="0" smtClean="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471" t="-114" r="14206" b="521"/>
          <a:stretch/>
        </p:blipFill>
        <p:spPr>
          <a:xfrm>
            <a:off x="4747846" y="859134"/>
            <a:ext cx="2483132" cy="225094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4805" t="3899" r="3418" b="14269"/>
          <a:stretch/>
        </p:blipFill>
        <p:spPr>
          <a:xfrm>
            <a:off x="8769362" y="861774"/>
            <a:ext cx="3422638" cy="2285118"/>
          </a:xfrm>
          <a:prstGeom prst="rect">
            <a:avLst/>
          </a:prstGeom>
          <a:ln>
            <a:noFill/>
          </a:ln>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1646" t="11076" r="5030"/>
          <a:stretch/>
        </p:blipFill>
        <p:spPr>
          <a:xfrm>
            <a:off x="7179547" y="859134"/>
            <a:ext cx="1582616" cy="2262003"/>
          </a:xfrm>
          <a:prstGeom prst="rect">
            <a:avLst/>
          </a:prstGeom>
          <a:ln>
            <a:noFill/>
          </a:ln>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523" b="990"/>
          <a:stretch/>
        </p:blipFill>
        <p:spPr>
          <a:xfrm>
            <a:off x="4749000" y="5082626"/>
            <a:ext cx="2657564" cy="1765316"/>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549" t="6234" r="-146" b="1087"/>
          <a:stretch/>
        </p:blipFill>
        <p:spPr>
          <a:xfrm>
            <a:off x="4749000" y="3114989"/>
            <a:ext cx="3451091" cy="2140926"/>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l="-584" t="55" r="49861" b="7501"/>
          <a:stretch/>
        </p:blipFill>
        <p:spPr>
          <a:xfrm>
            <a:off x="8198605" y="3120013"/>
            <a:ext cx="1749559" cy="2125756"/>
          </a:xfrm>
          <a:prstGeom prst="rect">
            <a:avLst/>
          </a:prstGeom>
        </p:spPr>
      </p:pic>
      <p:pic>
        <p:nvPicPr>
          <p:cNvPr id="16" name="Picture 15"/>
          <p:cNvPicPr>
            <a:picLocks noChangeAspect="1"/>
          </p:cNvPicPr>
          <p:nvPr/>
        </p:nvPicPr>
        <p:blipFill rotWithShape="1">
          <a:blip r:embed="rId10" cstate="print">
            <a:extLst>
              <a:ext uri="{28A0092B-C50C-407E-A947-70E740481C1C}">
                <a14:useLocalDpi xmlns:a14="http://schemas.microsoft.com/office/drawing/2010/main" val="0"/>
              </a:ext>
            </a:extLst>
          </a:blip>
          <a:srcRect l="8794" r="6444"/>
          <a:stretch/>
        </p:blipFill>
        <p:spPr>
          <a:xfrm>
            <a:off x="9948164" y="3114743"/>
            <a:ext cx="2245511" cy="1766953"/>
          </a:xfrm>
          <a:prstGeom prst="rect">
            <a:avLst/>
          </a:prstGeom>
        </p:spPr>
      </p:pic>
      <p:sp>
        <p:nvSpPr>
          <p:cNvPr id="18" name="Rectangle 17"/>
          <p:cNvSpPr/>
          <p:nvPr/>
        </p:nvSpPr>
        <p:spPr>
          <a:xfrm>
            <a:off x="0" y="0"/>
            <a:ext cx="12192000" cy="6847942"/>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4747846" y="859134"/>
            <a:ext cx="0" cy="60110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72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1780" y="2263916"/>
            <a:ext cx="6949442" cy="2110663"/>
          </a:xfrm>
        </p:spPr>
        <p:txBody>
          <a:bodyPr>
            <a:normAutofit/>
          </a:bodyPr>
          <a:lstStyle/>
          <a:p>
            <a:pPr algn="ctr"/>
            <a:r>
              <a:rPr lang="en-US" dirty="0" smtClean="0"/>
              <a:t>Classifications of</a:t>
            </a:r>
            <a:br>
              <a:rPr lang="en-US" dirty="0" smtClean="0"/>
            </a:br>
            <a:r>
              <a:rPr lang="en-US" dirty="0" smtClean="0"/>
              <a:t> Food &amp; Herbs</a:t>
            </a:r>
            <a:endParaRPr lang="en-US" dirty="0"/>
          </a:p>
        </p:txBody>
      </p:sp>
      <p:sp>
        <p:nvSpPr>
          <p:cNvPr id="3" name="Text Placeholder 2"/>
          <p:cNvSpPr>
            <a:spLocks noGrp="1"/>
          </p:cNvSpPr>
          <p:nvPr>
            <p:ph type="body" idx="1"/>
          </p:nvPr>
        </p:nvSpPr>
        <p:spPr>
          <a:xfrm>
            <a:off x="1751780" y="4966858"/>
            <a:ext cx="6949442" cy="883228"/>
          </a:xfrm>
        </p:spPr>
        <p:txBody>
          <a:bodyPr>
            <a:normAutofit/>
          </a:bodyPr>
          <a:lstStyle/>
          <a:p>
            <a:pPr algn="ctr"/>
            <a:r>
              <a:rPr lang="en-US" dirty="0" smtClean="0"/>
              <a:t>Dravya Guna Karma Shastra </a:t>
            </a:r>
          </a:p>
          <a:p>
            <a:pPr algn="ctr"/>
            <a:r>
              <a:rPr lang="en-US" dirty="0" smtClean="0"/>
              <a:t>(</a:t>
            </a:r>
            <a:r>
              <a:rPr lang="en-US" dirty="0"/>
              <a:t>S</a:t>
            </a:r>
            <a:r>
              <a:rPr lang="en-US" dirty="0" smtClean="0"/>
              <a:t>cience of Herbology)</a:t>
            </a:r>
            <a:endParaRPr lang="en-US" dirty="0"/>
          </a:p>
        </p:txBody>
      </p:sp>
    </p:spTree>
    <p:extLst>
      <p:ext uri="{BB962C8B-B14F-4D97-AF65-F5344CB8AC3E}">
        <p14:creationId xmlns:p14="http://schemas.microsoft.com/office/powerpoint/2010/main" val="258622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975254287"/>
              </p:ext>
            </p:extLst>
          </p:nvPr>
        </p:nvGraphicFramePr>
        <p:xfrm>
          <a:off x="654626" y="93518"/>
          <a:ext cx="10827329" cy="65358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805546" y="2970160"/>
            <a:ext cx="8395856" cy="677108"/>
          </a:xfrm>
          <a:prstGeom prst="rect">
            <a:avLst/>
          </a:prstGeom>
          <a:noFill/>
        </p:spPr>
        <p:txBody>
          <a:bodyPr wrap="square" rtlCol="0">
            <a:spAutoFit/>
          </a:bodyPr>
          <a:lstStyle/>
          <a:p>
            <a:pPr algn="ctr"/>
            <a:r>
              <a:rPr lang="en-US" sz="2000" b="1" dirty="0" smtClean="0"/>
              <a:t>Energy / Potency (</a:t>
            </a:r>
            <a:r>
              <a:rPr lang="en-US" sz="2000" b="1" dirty="0"/>
              <a:t>v</a:t>
            </a:r>
            <a:r>
              <a:rPr lang="en-US" sz="2000" b="1" dirty="0" smtClean="0"/>
              <a:t>eerya) </a:t>
            </a:r>
          </a:p>
          <a:p>
            <a:pPr algn="ctr"/>
            <a:r>
              <a:rPr lang="en-US" dirty="0" smtClean="0"/>
              <a:t>Active principal of the substance  - Heating/cooling </a:t>
            </a:r>
          </a:p>
        </p:txBody>
      </p:sp>
      <p:sp>
        <p:nvSpPr>
          <p:cNvPr id="8" name="TextBox 7"/>
          <p:cNvSpPr txBox="1"/>
          <p:nvPr/>
        </p:nvSpPr>
        <p:spPr>
          <a:xfrm>
            <a:off x="3086100" y="2036618"/>
            <a:ext cx="7751618" cy="677108"/>
          </a:xfrm>
          <a:prstGeom prst="rect">
            <a:avLst/>
          </a:prstGeom>
          <a:noFill/>
        </p:spPr>
        <p:txBody>
          <a:bodyPr wrap="square" rtlCol="0">
            <a:spAutoFit/>
          </a:bodyPr>
          <a:lstStyle/>
          <a:p>
            <a:pPr algn="ctr"/>
            <a:r>
              <a:rPr lang="en-US" sz="2000" b="1" dirty="0" smtClean="0"/>
              <a:t>Qualities (</a:t>
            </a:r>
            <a:r>
              <a:rPr lang="en-US" sz="2000" b="1" dirty="0" err="1" smtClean="0"/>
              <a:t>guna</a:t>
            </a:r>
            <a:r>
              <a:rPr lang="en-US" sz="2000" b="1" dirty="0" smtClean="0"/>
              <a:t>)</a:t>
            </a:r>
          </a:p>
          <a:p>
            <a:pPr algn="ctr"/>
            <a:r>
              <a:rPr lang="en-US" dirty="0" smtClean="0"/>
              <a:t>10 pairs of contrasting qualities (heavy/light)</a:t>
            </a:r>
            <a:endParaRPr lang="en-US" dirty="0"/>
          </a:p>
        </p:txBody>
      </p:sp>
      <p:sp>
        <p:nvSpPr>
          <p:cNvPr id="10" name="TextBox 9"/>
          <p:cNvSpPr txBox="1"/>
          <p:nvPr/>
        </p:nvSpPr>
        <p:spPr>
          <a:xfrm>
            <a:off x="2805546" y="3979718"/>
            <a:ext cx="8395856" cy="677108"/>
          </a:xfrm>
          <a:prstGeom prst="rect">
            <a:avLst/>
          </a:prstGeom>
          <a:noFill/>
        </p:spPr>
        <p:txBody>
          <a:bodyPr wrap="square" rtlCol="0">
            <a:spAutoFit/>
          </a:bodyPr>
          <a:lstStyle/>
          <a:p>
            <a:pPr algn="ctr"/>
            <a:r>
              <a:rPr lang="en-US" sz="2000" b="1" dirty="0" smtClean="0"/>
              <a:t>Post – Digestive Effect (vipaka)</a:t>
            </a:r>
          </a:p>
          <a:p>
            <a:pPr algn="ctr"/>
            <a:r>
              <a:rPr lang="en-US" dirty="0" smtClean="0"/>
              <a:t>Transformation from the initial to taste after digestion: 3 types (sweet, sour, pungent)</a:t>
            </a:r>
            <a:endParaRPr lang="en-US" dirty="0"/>
          </a:p>
        </p:txBody>
      </p:sp>
      <p:sp>
        <p:nvSpPr>
          <p:cNvPr id="11" name="TextBox 10"/>
          <p:cNvSpPr txBox="1"/>
          <p:nvPr/>
        </p:nvSpPr>
        <p:spPr>
          <a:xfrm>
            <a:off x="2618510" y="4895579"/>
            <a:ext cx="8769928" cy="677108"/>
          </a:xfrm>
          <a:prstGeom prst="rect">
            <a:avLst/>
          </a:prstGeom>
          <a:noFill/>
        </p:spPr>
        <p:txBody>
          <a:bodyPr wrap="square" rtlCol="0">
            <a:spAutoFit/>
          </a:bodyPr>
          <a:lstStyle/>
          <a:p>
            <a:pPr algn="ctr"/>
            <a:r>
              <a:rPr lang="en-US" sz="2000" b="1" dirty="0" smtClean="0"/>
              <a:t>Action (karma)</a:t>
            </a:r>
          </a:p>
          <a:p>
            <a:pPr algn="ctr"/>
            <a:r>
              <a:rPr lang="en-US" dirty="0" smtClean="0"/>
              <a:t>Therapeutic action of the substance on different system (digestive, nervous, ext. )</a:t>
            </a:r>
            <a:endParaRPr lang="en-US" dirty="0"/>
          </a:p>
        </p:txBody>
      </p:sp>
      <p:sp>
        <p:nvSpPr>
          <p:cNvPr id="12" name="TextBox 11"/>
          <p:cNvSpPr txBox="1"/>
          <p:nvPr/>
        </p:nvSpPr>
        <p:spPr>
          <a:xfrm>
            <a:off x="3086100" y="5846802"/>
            <a:ext cx="7751619" cy="677108"/>
          </a:xfrm>
          <a:prstGeom prst="rect">
            <a:avLst/>
          </a:prstGeom>
          <a:noFill/>
        </p:spPr>
        <p:txBody>
          <a:bodyPr wrap="square" rtlCol="0">
            <a:spAutoFit/>
          </a:bodyPr>
          <a:lstStyle/>
          <a:p>
            <a:pPr algn="ctr"/>
            <a:r>
              <a:rPr lang="en-US" sz="2000" b="1" dirty="0"/>
              <a:t>S</a:t>
            </a:r>
            <a:r>
              <a:rPr lang="en-US" sz="2000" b="1" dirty="0" smtClean="0"/>
              <a:t>pecial Action (prabhava)</a:t>
            </a:r>
          </a:p>
          <a:p>
            <a:pPr algn="ctr"/>
            <a:r>
              <a:rPr lang="en-US" dirty="0" smtClean="0"/>
              <a:t>Substance has a unique effect that does not align with logic</a:t>
            </a:r>
            <a:endParaRPr lang="en-US" dirty="0"/>
          </a:p>
        </p:txBody>
      </p:sp>
    </p:spTree>
    <p:extLst>
      <p:ext uri="{BB962C8B-B14F-4D97-AF65-F5344CB8AC3E}">
        <p14:creationId xmlns:p14="http://schemas.microsoft.com/office/powerpoint/2010/main" val="12128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454068" y="415640"/>
          <a:ext cx="9372601" cy="60410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p:cNvSpPr txBox="1"/>
          <p:nvPr/>
        </p:nvSpPr>
        <p:spPr>
          <a:xfrm>
            <a:off x="8519537" y="156875"/>
            <a:ext cx="3672468" cy="7020512"/>
          </a:xfrm>
          <a:prstGeom prst="rect">
            <a:avLst/>
          </a:prstGeom>
          <a:noFill/>
        </p:spPr>
        <p:txBody>
          <a:bodyPr wrap="square" rtlCol="0">
            <a:spAutoFit/>
          </a:bodyPr>
          <a:lstStyle/>
          <a:p>
            <a:r>
              <a:rPr lang="en-US" sz="1801" dirty="0"/>
              <a:t>Actions on the Mind: </a:t>
            </a:r>
          </a:p>
          <a:p>
            <a:r>
              <a:rPr lang="en-US" sz="1801" b="1" dirty="0"/>
              <a:t>Sweet</a:t>
            </a:r>
            <a:r>
              <a:rPr lang="en-US" sz="1801" dirty="0"/>
              <a:t> -  Compassion, satisfaction</a:t>
            </a:r>
          </a:p>
          <a:p>
            <a:r>
              <a:rPr lang="en-US" sz="1801" dirty="0"/>
              <a:t>	</a:t>
            </a:r>
            <a:r>
              <a:rPr lang="en-US" sz="1801" i="1" dirty="0"/>
              <a:t>In excess</a:t>
            </a:r>
            <a:r>
              <a:rPr lang="en-US" sz="1801" dirty="0"/>
              <a:t>: Attachment, 	             possessiveness</a:t>
            </a:r>
          </a:p>
          <a:p>
            <a:pPr marL="285749" indent="-285749">
              <a:buFontTx/>
              <a:buChar char="-"/>
            </a:pPr>
            <a:endParaRPr lang="en-US" sz="1801" dirty="0"/>
          </a:p>
          <a:p>
            <a:r>
              <a:rPr lang="en-US" sz="1801" dirty="0"/>
              <a:t>	           </a:t>
            </a:r>
            <a:r>
              <a:rPr lang="en-US" sz="1801" b="1" dirty="0"/>
              <a:t>Sour</a:t>
            </a:r>
            <a:r>
              <a:rPr lang="en-US" sz="1801" dirty="0"/>
              <a:t> - discrimination 	           stimulation</a:t>
            </a:r>
          </a:p>
          <a:p>
            <a:r>
              <a:rPr lang="en-US" sz="1801" dirty="0"/>
              <a:t>	</a:t>
            </a:r>
            <a:r>
              <a:rPr lang="en-US" sz="1801" i="1" dirty="0"/>
              <a:t>           In excess</a:t>
            </a:r>
            <a:r>
              <a:rPr lang="en-US" sz="1801" dirty="0"/>
              <a:t>: Envy, 	           jealousy, anger</a:t>
            </a:r>
          </a:p>
          <a:p>
            <a:endParaRPr lang="en-US" sz="1801" dirty="0"/>
          </a:p>
          <a:p>
            <a:r>
              <a:rPr lang="en-US" sz="1801" dirty="0"/>
              <a:t>            </a:t>
            </a:r>
            <a:r>
              <a:rPr lang="en-US" sz="1801" b="1" dirty="0"/>
              <a:t>Salty</a:t>
            </a:r>
            <a:r>
              <a:rPr lang="en-US" sz="1801" dirty="0"/>
              <a:t> - Confidence, zest for life</a:t>
            </a:r>
          </a:p>
          <a:p>
            <a:r>
              <a:rPr lang="en-US" sz="1801" dirty="0"/>
              <a:t>            </a:t>
            </a:r>
            <a:r>
              <a:rPr lang="en-US" sz="1801" i="1" dirty="0"/>
              <a:t>In excess</a:t>
            </a:r>
            <a:r>
              <a:rPr lang="en-US" sz="1801" dirty="0"/>
              <a:t>: Greed, over ambition</a:t>
            </a:r>
          </a:p>
          <a:p>
            <a:endParaRPr lang="en-US" sz="1801" dirty="0"/>
          </a:p>
          <a:p>
            <a:r>
              <a:rPr lang="en-US" sz="1801" dirty="0"/>
              <a:t>	        </a:t>
            </a:r>
            <a:r>
              <a:rPr lang="en-US" sz="1801" b="1" dirty="0" smtClean="0"/>
              <a:t>Pungent- </a:t>
            </a:r>
            <a:r>
              <a:rPr lang="en-US" sz="1801" dirty="0" smtClean="0"/>
              <a:t>Extroversion </a:t>
            </a:r>
            <a:r>
              <a:rPr lang="en-US" sz="1801" dirty="0"/>
              <a:t>	          boldness</a:t>
            </a:r>
          </a:p>
          <a:p>
            <a:r>
              <a:rPr lang="en-US" sz="1801" dirty="0"/>
              <a:t>	          </a:t>
            </a:r>
            <a:r>
              <a:rPr lang="en-US" sz="1801" i="1" dirty="0"/>
              <a:t>In excess</a:t>
            </a:r>
            <a:r>
              <a:rPr lang="en-US" sz="1801" dirty="0"/>
              <a:t>: Anger, 	          violence, hatred</a:t>
            </a:r>
          </a:p>
          <a:p>
            <a:endParaRPr lang="en-US" sz="1801" dirty="0"/>
          </a:p>
          <a:p>
            <a:r>
              <a:rPr lang="en-US" sz="1801" dirty="0"/>
              <a:t>	</a:t>
            </a:r>
            <a:r>
              <a:rPr lang="en-US" sz="1801" b="1" dirty="0"/>
              <a:t>Astringent</a:t>
            </a:r>
            <a:r>
              <a:rPr lang="en-US" sz="1801" dirty="0"/>
              <a:t> – Introversion</a:t>
            </a:r>
          </a:p>
          <a:p>
            <a:r>
              <a:rPr lang="en-US" sz="1801" dirty="0"/>
              <a:t>	In excess: Insecurity, fear</a:t>
            </a:r>
          </a:p>
          <a:p>
            <a:endParaRPr lang="en-US" sz="1801" dirty="0"/>
          </a:p>
          <a:p>
            <a:r>
              <a:rPr lang="en-US" sz="1801" b="1" dirty="0"/>
              <a:t>Bitter</a:t>
            </a:r>
            <a:r>
              <a:rPr lang="en-US" sz="1801" dirty="0"/>
              <a:t> – Dissatisfaction, isolation</a:t>
            </a:r>
          </a:p>
          <a:p>
            <a:r>
              <a:rPr lang="en-US" sz="1801" dirty="0"/>
              <a:t>In excess: Grief, sorrow</a:t>
            </a:r>
          </a:p>
          <a:p>
            <a:endParaRPr lang="en-US" sz="1801" dirty="0"/>
          </a:p>
          <a:p>
            <a:endParaRPr lang="en-US" sz="1801" dirty="0"/>
          </a:p>
        </p:txBody>
      </p:sp>
      <p:sp>
        <p:nvSpPr>
          <p:cNvPr id="8" name="TextBox 7"/>
          <p:cNvSpPr txBox="1"/>
          <p:nvPr/>
        </p:nvSpPr>
        <p:spPr>
          <a:xfrm>
            <a:off x="7585365" y="1838004"/>
            <a:ext cx="1527467" cy="739433"/>
          </a:xfrm>
          <a:prstGeom prst="rect">
            <a:avLst/>
          </a:prstGeom>
          <a:noFill/>
        </p:spPr>
        <p:txBody>
          <a:bodyPr wrap="square" rtlCol="0">
            <a:spAutoFit/>
          </a:bodyPr>
          <a:lstStyle/>
          <a:p>
            <a:pPr algn="ctr"/>
            <a:r>
              <a:rPr lang="en-US" sz="2404" dirty="0">
                <a:solidFill>
                  <a:schemeClr val="bg1"/>
                </a:solidFill>
              </a:rPr>
              <a:t>Sour</a:t>
            </a:r>
          </a:p>
          <a:p>
            <a:pPr algn="ctr"/>
            <a:r>
              <a:rPr lang="en-US" sz="1801" dirty="0">
                <a:solidFill>
                  <a:schemeClr val="bg1"/>
                </a:solidFill>
              </a:rPr>
              <a:t>Earth + Fire</a:t>
            </a:r>
          </a:p>
        </p:txBody>
      </p:sp>
      <p:sp>
        <p:nvSpPr>
          <p:cNvPr id="2" name="Title 1"/>
          <p:cNvSpPr>
            <a:spLocks noGrp="1"/>
          </p:cNvSpPr>
          <p:nvPr>
            <p:ph type="title"/>
          </p:nvPr>
        </p:nvSpPr>
        <p:spPr>
          <a:xfrm>
            <a:off x="5489209" y="2522769"/>
            <a:ext cx="1624121" cy="1049486"/>
          </a:xfr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a:normAutofit fontScale="90000"/>
          </a:bodyPr>
          <a:lstStyle/>
          <a:p>
            <a:pPr algn="ctr"/>
            <a:r>
              <a:rPr lang="en-US" b="1" dirty="0" smtClean="0">
                <a:solidFill>
                  <a:schemeClr val="accent3"/>
                </a:solidFill>
              </a:rPr>
              <a:t>6 Tastes </a:t>
            </a:r>
            <a:br>
              <a:rPr lang="en-US" b="1" dirty="0" smtClean="0">
                <a:solidFill>
                  <a:schemeClr val="accent3"/>
                </a:solidFill>
              </a:rPr>
            </a:br>
            <a:r>
              <a:rPr lang="en-US" b="1" dirty="0" smtClean="0">
                <a:solidFill>
                  <a:schemeClr val="accent3"/>
                </a:solidFill>
              </a:rPr>
              <a:t>(rasa)</a:t>
            </a:r>
            <a:endParaRPr lang="en-US" b="1" dirty="0">
              <a:solidFill>
                <a:schemeClr val="accent3"/>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9590" y="40698"/>
            <a:ext cx="1240087" cy="1140622"/>
          </a:xfrm>
          <a:prstGeom prst="ellipse">
            <a:avLst/>
          </a:prstGeom>
          <a:ln>
            <a:noFill/>
          </a:ln>
          <a:effectLst>
            <a:softEdge rad="112500"/>
          </a:effectLst>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18000" t="1101" r="-36" b="-1456"/>
          <a:stretch/>
        </p:blipFill>
        <p:spPr>
          <a:xfrm>
            <a:off x="8523790" y="1047451"/>
            <a:ext cx="1366869" cy="1254053"/>
          </a:xfrm>
          <a:prstGeom prst="ellipse">
            <a:avLst/>
          </a:prstGeom>
          <a:ln>
            <a:noFill/>
          </a:ln>
          <a:effectLst>
            <a:softEdge rad="112500"/>
          </a:effectLst>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9537" y="3553424"/>
            <a:ext cx="1376148" cy="1376148"/>
          </a:xfrm>
          <a:prstGeom prst="ellipse">
            <a:avLst/>
          </a:prstGeom>
          <a:ln>
            <a:noFill/>
          </a:ln>
          <a:effectLst>
            <a:softEdge rad="112500"/>
          </a:effectLst>
        </p:spPr>
      </p:pic>
      <p:pic>
        <p:nvPicPr>
          <p:cNvPr id="12" name="Picture 11"/>
          <p:cNvPicPr>
            <a:picLocks noChangeAspect="1"/>
          </p:cNvPicPr>
          <p:nvPr/>
        </p:nvPicPr>
        <p:blipFill rotWithShape="1">
          <a:blip r:embed="rId10">
            <a:extLst>
              <a:ext uri="{28A0092B-C50C-407E-A947-70E740481C1C}">
                <a14:useLocalDpi xmlns:a14="http://schemas.microsoft.com/office/drawing/2010/main" val="0"/>
              </a:ext>
            </a:extLst>
          </a:blip>
          <a:srcRect l="22803" t="26137" r="28788" b="-1136"/>
          <a:stretch/>
        </p:blipFill>
        <p:spPr>
          <a:xfrm>
            <a:off x="5791953" y="4284454"/>
            <a:ext cx="1355284" cy="1399822"/>
          </a:xfrm>
          <a:prstGeom prst="ellipse">
            <a:avLst/>
          </a:prstGeom>
          <a:ln>
            <a:noFill/>
          </a:ln>
          <a:effectLst>
            <a:softEdge rad="112500"/>
          </a:effectLst>
        </p:spPr>
      </p:pic>
      <p:pic>
        <p:nvPicPr>
          <p:cNvPr id="13" name="Picture 12"/>
          <p:cNvPicPr>
            <a:picLocks noChangeAspect="1"/>
          </p:cNvPicPr>
          <p:nvPr/>
        </p:nvPicPr>
        <p:blipFill rotWithShape="1">
          <a:blip r:embed="rId11" cstate="print">
            <a:extLst>
              <a:ext uri="{28A0092B-C50C-407E-A947-70E740481C1C}">
                <a14:useLocalDpi xmlns:a14="http://schemas.microsoft.com/office/drawing/2010/main" val="0"/>
              </a:ext>
            </a:extLst>
          </a:blip>
          <a:srcRect l="17318" t="8713" r="27799" b="15001"/>
          <a:stretch/>
        </p:blipFill>
        <p:spPr>
          <a:xfrm>
            <a:off x="4185557" y="3259124"/>
            <a:ext cx="1350821" cy="1251760"/>
          </a:xfrm>
          <a:prstGeom prst="ellipse">
            <a:avLst/>
          </a:prstGeom>
          <a:ln>
            <a:noFill/>
          </a:ln>
          <a:effectLst>
            <a:softEdge rad="112500"/>
          </a:effectLst>
        </p:spPr>
      </p:pic>
      <p:pic>
        <p:nvPicPr>
          <p:cNvPr id="16" name="Picture 15"/>
          <p:cNvPicPr>
            <a:picLocks noChangeAspect="1"/>
          </p:cNvPicPr>
          <p:nvPr/>
        </p:nvPicPr>
        <p:blipFill rotWithShape="1">
          <a:blip r:embed="rId12" cstate="print">
            <a:extLst>
              <a:ext uri="{28A0092B-C50C-407E-A947-70E740481C1C}">
                <a14:useLocalDpi xmlns:a14="http://schemas.microsoft.com/office/drawing/2010/main" val="0"/>
              </a:ext>
            </a:extLst>
          </a:blip>
          <a:srcRect t="20901" b="3324"/>
          <a:stretch/>
        </p:blipFill>
        <p:spPr>
          <a:xfrm>
            <a:off x="4222986" y="1047450"/>
            <a:ext cx="1172443" cy="1184564"/>
          </a:xfrm>
          <a:prstGeom prst="ellipse">
            <a:avLst/>
          </a:prstGeom>
          <a:ln>
            <a:noFill/>
          </a:ln>
          <a:effectLst>
            <a:softEdge rad="112500"/>
          </a:effectLst>
        </p:spPr>
      </p:pic>
      <p:sp>
        <p:nvSpPr>
          <p:cNvPr id="3" name="TextBox 2"/>
          <p:cNvSpPr txBox="1"/>
          <p:nvPr/>
        </p:nvSpPr>
        <p:spPr>
          <a:xfrm>
            <a:off x="117545" y="156877"/>
            <a:ext cx="5334400" cy="6466257"/>
          </a:xfrm>
          <a:prstGeom prst="rect">
            <a:avLst/>
          </a:prstGeom>
          <a:noFill/>
        </p:spPr>
        <p:txBody>
          <a:bodyPr wrap="square" rtlCol="0">
            <a:spAutoFit/>
          </a:bodyPr>
          <a:lstStyle/>
          <a:p>
            <a:r>
              <a:rPr lang="en-US" sz="1801" b="1" dirty="0"/>
              <a:t>Sweet</a:t>
            </a:r>
            <a:r>
              <a:rPr lang="en-US" sz="1801" dirty="0"/>
              <a:t> – complex </a:t>
            </a:r>
            <a:r>
              <a:rPr lang="en-US" sz="1801" dirty="0" smtClean="0"/>
              <a:t>carbohydrates, </a:t>
            </a:r>
            <a:r>
              <a:rPr lang="en-US" sz="1801" dirty="0"/>
              <a:t>sweet fruits (mango, grapes, watermelon), grains, ghee, </a:t>
            </a:r>
          </a:p>
          <a:p>
            <a:r>
              <a:rPr lang="en-US" sz="1801" dirty="0"/>
              <a:t>milk, honey, root vegetables, sugar, </a:t>
            </a:r>
          </a:p>
          <a:p>
            <a:r>
              <a:rPr lang="en-US" sz="1801" dirty="0"/>
              <a:t>oils and meats</a:t>
            </a:r>
          </a:p>
          <a:p>
            <a:endParaRPr lang="en-US" sz="1801" dirty="0"/>
          </a:p>
          <a:p>
            <a:r>
              <a:rPr lang="en-US" sz="1801" b="1" dirty="0"/>
              <a:t>Sour</a:t>
            </a:r>
            <a:r>
              <a:rPr lang="en-US" sz="1801" dirty="0"/>
              <a:t> – Yogurt, alcohol, </a:t>
            </a:r>
          </a:p>
          <a:p>
            <a:r>
              <a:rPr lang="en-US" sz="1801" dirty="0"/>
              <a:t>vinegar, cheese, lemon</a:t>
            </a:r>
          </a:p>
          <a:p>
            <a:endParaRPr lang="en-US" sz="1801" dirty="0"/>
          </a:p>
          <a:p>
            <a:r>
              <a:rPr lang="en-US" sz="1801" b="1" dirty="0"/>
              <a:t>Salty</a:t>
            </a:r>
            <a:r>
              <a:rPr lang="en-US" sz="1801" dirty="0"/>
              <a:t> – Rock salt, sea salt, </a:t>
            </a:r>
          </a:p>
          <a:p>
            <a:r>
              <a:rPr lang="en-US" sz="1801" dirty="0"/>
              <a:t>gypsum, black salts</a:t>
            </a:r>
          </a:p>
          <a:p>
            <a:endParaRPr lang="en-US" sz="1801" dirty="0"/>
          </a:p>
          <a:p>
            <a:r>
              <a:rPr lang="en-US" sz="1801" b="1" dirty="0"/>
              <a:t>Pungent</a:t>
            </a:r>
            <a:r>
              <a:rPr lang="en-US" sz="1801" dirty="0"/>
              <a:t> – Jalapenos, ginger,</a:t>
            </a:r>
          </a:p>
          <a:p>
            <a:r>
              <a:rPr lang="en-US" sz="1801" dirty="0"/>
              <a:t> black pepper, cloves, cayenne, </a:t>
            </a:r>
          </a:p>
          <a:p>
            <a:r>
              <a:rPr lang="en-US" sz="1801" dirty="0"/>
              <a:t>garlic, wasabi, horse radish</a:t>
            </a:r>
          </a:p>
          <a:p>
            <a:endParaRPr lang="en-US" sz="1801" dirty="0"/>
          </a:p>
          <a:p>
            <a:r>
              <a:rPr lang="en-US" sz="1801" b="1" dirty="0"/>
              <a:t>Astringent</a:t>
            </a:r>
            <a:r>
              <a:rPr lang="en-US" sz="1801" dirty="0"/>
              <a:t> – Fruit peels, </a:t>
            </a:r>
          </a:p>
          <a:p>
            <a:r>
              <a:rPr lang="en-US" sz="1801" dirty="0"/>
              <a:t>unripe banana, pomegranate </a:t>
            </a:r>
          </a:p>
          <a:p>
            <a:r>
              <a:rPr lang="en-US" sz="1801" dirty="0"/>
              <a:t>peel, turmeric, goldenseal,</a:t>
            </a:r>
          </a:p>
          <a:p>
            <a:r>
              <a:rPr lang="en-US" sz="1801" dirty="0"/>
              <a:t> leafy greens, blueberries, </a:t>
            </a:r>
          </a:p>
          <a:p>
            <a:r>
              <a:rPr lang="en-US" sz="1801" dirty="0"/>
              <a:t>cranberries, beans, </a:t>
            </a:r>
            <a:r>
              <a:rPr lang="en-US" sz="1801" dirty="0" smtClean="0"/>
              <a:t>etc.</a:t>
            </a:r>
            <a:endParaRPr lang="en-US" sz="1801" dirty="0"/>
          </a:p>
          <a:p>
            <a:endParaRPr lang="en-US" sz="1801" dirty="0"/>
          </a:p>
          <a:p>
            <a:r>
              <a:rPr lang="en-US" sz="1801" b="1" dirty="0"/>
              <a:t>Bitter</a:t>
            </a:r>
            <a:r>
              <a:rPr lang="en-US" sz="1801" dirty="0"/>
              <a:t> – Leafy green vegetables, neem, aloe, goldenseal, </a:t>
            </a:r>
            <a:r>
              <a:rPr lang="en-US" sz="1801" dirty="0" smtClean="0"/>
              <a:t>fenugreek, </a:t>
            </a:r>
            <a:r>
              <a:rPr lang="en-US" sz="1801" dirty="0"/>
              <a:t>black tea, myrrh, bitter melon</a:t>
            </a:r>
          </a:p>
        </p:txBody>
      </p:sp>
    </p:spTree>
    <p:extLst>
      <p:ext uri="{BB962C8B-B14F-4D97-AF65-F5344CB8AC3E}">
        <p14:creationId xmlns:p14="http://schemas.microsoft.com/office/powerpoint/2010/main" val="1992837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sz="half" idx="2"/>
            <p:extLst/>
          </p:nvPr>
        </p:nvGraphicFramePr>
        <p:xfrm>
          <a:off x="665023" y="6"/>
          <a:ext cx="5353196" cy="654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Content Placeholder 10"/>
          <p:cNvGraphicFramePr>
            <a:graphicFrameLocks noGrp="1"/>
          </p:cNvGraphicFramePr>
          <p:nvPr>
            <p:ph sz="quarter" idx="4"/>
            <p:extLst/>
          </p:nvPr>
        </p:nvGraphicFramePr>
        <p:xfrm>
          <a:off x="6172205" y="3"/>
          <a:ext cx="5663047" cy="66294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92421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5" y="276092"/>
            <a:ext cx="11348645" cy="627925"/>
          </a:xfrm>
          <a:solidFill>
            <a:schemeClr val="accent1"/>
          </a:solidFill>
          <a:ln>
            <a:solidFill>
              <a:schemeClr val="bg1"/>
            </a:solidFill>
          </a:ln>
        </p:spPr>
        <p:txBody>
          <a:bodyPr>
            <a:normAutofit/>
          </a:bodyPr>
          <a:lstStyle/>
          <a:p>
            <a:pPr algn="ctr"/>
            <a:r>
              <a:rPr lang="en-US" dirty="0" smtClean="0">
                <a:solidFill>
                  <a:schemeClr val="bg1"/>
                </a:solidFill>
              </a:rPr>
              <a:t>Herb, Spice &amp; Food Classifications</a:t>
            </a:r>
            <a:endParaRPr lang="en-US" dirty="0">
              <a:solidFill>
                <a:schemeClr val="bg1"/>
              </a:solidFill>
            </a:endParaRPr>
          </a:p>
        </p:txBody>
      </p:sp>
      <p:sp>
        <p:nvSpPr>
          <p:cNvPr id="3" name="Text Placeholder 2"/>
          <p:cNvSpPr>
            <a:spLocks noGrp="1"/>
          </p:cNvSpPr>
          <p:nvPr>
            <p:ph type="body" idx="1"/>
          </p:nvPr>
        </p:nvSpPr>
        <p:spPr>
          <a:xfrm>
            <a:off x="410410" y="1023469"/>
            <a:ext cx="5564876" cy="495687"/>
          </a:xfrm>
          <a:solidFill>
            <a:schemeClr val="accent3"/>
          </a:solidFill>
        </p:spPr>
        <p:txBody>
          <a:bodyPr/>
          <a:lstStyle/>
          <a:p>
            <a:r>
              <a:rPr lang="en-US" dirty="0" smtClean="0">
                <a:solidFill>
                  <a:schemeClr val="bg1"/>
                </a:solidFill>
              </a:rPr>
              <a:t>Energy / Potency</a:t>
            </a:r>
            <a:r>
              <a:rPr lang="en-US" dirty="0">
                <a:solidFill>
                  <a:schemeClr val="bg1"/>
                </a:solidFill>
              </a:rPr>
              <a:t> </a:t>
            </a:r>
            <a:r>
              <a:rPr lang="en-US" dirty="0" smtClean="0">
                <a:solidFill>
                  <a:schemeClr val="bg1"/>
                </a:solidFill>
              </a:rPr>
              <a:t> (Veerya)</a:t>
            </a:r>
            <a:endParaRPr lang="en-US" dirty="0">
              <a:solidFill>
                <a:schemeClr val="bg1"/>
              </a:solidFill>
            </a:endParaRPr>
          </a:p>
        </p:txBody>
      </p:sp>
      <p:sp>
        <p:nvSpPr>
          <p:cNvPr id="4" name="Content Placeholder 3"/>
          <p:cNvSpPr>
            <a:spLocks noGrp="1"/>
          </p:cNvSpPr>
          <p:nvPr>
            <p:ph sz="half" idx="2"/>
          </p:nvPr>
        </p:nvSpPr>
        <p:spPr>
          <a:xfrm>
            <a:off x="410410" y="1519156"/>
            <a:ext cx="5564876" cy="4881650"/>
          </a:xfrm>
          <a:ln>
            <a:solidFill>
              <a:schemeClr val="accent3"/>
            </a:solidFill>
          </a:ln>
        </p:spPr>
        <p:txBody>
          <a:bodyPr>
            <a:normAutofit/>
          </a:bodyPr>
          <a:lstStyle/>
          <a:p>
            <a:pPr marL="0" indent="0">
              <a:buNone/>
            </a:pPr>
            <a:r>
              <a:rPr lang="en-US" sz="2404" b="1" u="sng" dirty="0"/>
              <a:t>1. Cooling</a:t>
            </a:r>
            <a:r>
              <a:rPr lang="en-US" sz="1801" b="1" dirty="0"/>
              <a:t> </a:t>
            </a:r>
            <a:r>
              <a:rPr lang="en-US" sz="1801" dirty="0"/>
              <a:t>- sweet, astringent, bitter 	VK↑  P↓           	     ex: aloe vera, chandana (sandalwood)</a:t>
            </a:r>
          </a:p>
          <a:p>
            <a:r>
              <a:rPr lang="en-US" sz="1801" dirty="0"/>
              <a:t>strengthens and tones tissues refreshes body</a:t>
            </a:r>
          </a:p>
          <a:p>
            <a:r>
              <a:rPr lang="en-US" sz="1801" dirty="0"/>
              <a:t>slows agni, reduces irritation and inflammation</a:t>
            </a:r>
          </a:p>
          <a:p>
            <a:r>
              <a:rPr lang="en-US" sz="1801" dirty="0"/>
              <a:t> inhibits bowel movements, inhibits sweating</a:t>
            </a:r>
          </a:p>
          <a:p>
            <a:r>
              <a:rPr lang="en-US" sz="1801" dirty="0"/>
              <a:t> increases urination, creates blockages in channels</a:t>
            </a:r>
          </a:p>
          <a:p>
            <a:pPr marL="0" indent="0">
              <a:buNone/>
            </a:pPr>
            <a:r>
              <a:rPr lang="en-US" sz="1801" b="1" dirty="0"/>
              <a:t> </a:t>
            </a:r>
            <a:endParaRPr lang="en-US" sz="1801" dirty="0"/>
          </a:p>
          <a:p>
            <a:pPr marL="0" indent="0">
              <a:buNone/>
            </a:pPr>
            <a:r>
              <a:rPr lang="en-US" sz="2404" b="1" u="sng" dirty="0"/>
              <a:t>2. Heating</a:t>
            </a:r>
            <a:r>
              <a:rPr lang="en-US" b="1" dirty="0" smtClean="0"/>
              <a:t> </a:t>
            </a:r>
            <a:r>
              <a:rPr lang="en-US" sz="1801" dirty="0"/>
              <a:t>- sour, salty, pungent		P↑  VK↓ 	       ex: dry ginger, pippali</a:t>
            </a:r>
          </a:p>
          <a:p>
            <a:r>
              <a:rPr lang="en-US" sz="1801" dirty="0"/>
              <a:t>Improves circulation, kindles digestion, burns Ama</a:t>
            </a:r>
          </a:p>
          <a:p>
            <a:r>
              <a:rPr lang="en-US" sz="1801" dirty="0"/>
              <a:t>promotes sweating, depletes all dhatus (tissues), </a:t>
            </a:r>
          </a:p>
          <a:p>
            <a:r>
              <a:rPr lang="en-US" sz="1801" dirty="0"/>
              <a:t>dries stools and urine, causes dizziness, opens channels</a:t>
            </a:r>
          </a:p>
          <a:p>
            <a:endParaRPr lang="en-US" dirty="0"/>
          </a:p>
        </p:txBody>
      </p:sp>
      <p:sp>
        <p:nvSpPr>
          <p:cNvPr id="5" name="Text Placeholder 4"/>
          <p:cNvSpPr>
            <a:spLocks noGrp="1"/>
          </p:cNvSpPr>
          <p:nvPr>
            <p:ph type="body" sz="quarter" idx="3"/>
          </p:nvPr>
        </p:nvSpPr>
        <p:spPr>
          <a:xfrm>
            <a:off x="6096007" y="1023469"/>
            <a:ext cx="5663047" cy="495687"/>
          </a:xfrm>
          <a:solidFill>
            <a:schemeClr val="accent3"/>
          </a:solidFill>
        </p:spPr>
        <p:txBody>
          <a:bodyPr/>
          <a:lstStyle/>
          <a:p>
            <a:r>
              <a:rPr lang="en-US" dirty="0" smtClean="0">
                <a:solidFill>
                  <a:schemeClr val="bg1"/>
                </a:solidFill>
              </a:rPr>
              <a:t>Post – </a:t>
            </a:r>
            <a:r>
              <a:rPr lang="en-US" dirty="0">
                <a:solidFill>
                  <a:schemeClr val="bg1"/>
                </a:solidFill>
              </a:rPr>
              <a:t>D</a:t>
            </a:r>
            <a:r>
              <a:rPr lang="en-US" dirty="0" smtClean="0">
                <a:solidFill>
                  <a:schemeClr val="bg1"/>
                </a:solidFill>
              </a:rPr>
              <a:t>igestive Effects  (Vipaka)</a:t>
            </a:r>
            <a:endParaRPr lang="en-US" dirty="0">
              <a:solidFill>
                <a:schemeClr val="bg1"/>
              </a:solidFill>
            </a:endParaRPr>
          </a:p>
        </p:txBody>
      </p:sp>
      <p:sp>
        <p:nvSpPr>
          <p:cNvPr id="6" name="Content Placeholder 5"/>
          <p:cNvSpPr>
            <a:spLocks noGrp="1"/>
          </p:cNvSpPr>
          <p:nvPr>
            <p:ph sz="quarter" idx="4"/>
          </p:nvPr>
        </p:nvSpPr>
        <p:spPr>
          <a:xfrm>
            <a:off x="6096007" y="1519155"/>
            <a:ext cx="5663047" cy="2458491"/>
          </a:xfrm>
          <a:ln>
            <a:solidFill>
              <a:schemeClr val="accent3"/>
            </a:solidFill>
          </a:ln>
        </p:spPr>
        <p:txBody>
          <a:bodyPr>
            <a:normAutofit/>
          </a:bodyPr>
          <a:lstStyle/>
          <a:p>
            <a:pPr lvl="0"/>
            <a:r>
              <a:rPr lang="en-US" sz="1801" dirty="0"/>
              <a:t>taste on tongue may not be the same as after digestion </a:t>
            </a:r>
          </a:p>
          <a:p>
            <a:endParaRPr lang="en-US" dirty="0"/>
          </a:p>
        </p:txBody>
      </p:sp>
      <p:sp>
        <p:nvSpPr>
          <p:cNvPr id="10" name="TextBox 9"/>
          <p:cNvSpPr txBox="1"/>
          <p:nvPr/>
        </p:nvSpPr>
        <p:spPr>
          <a:xfrm>
            <a:off x="6096002" y="3977643"/>
            <a:ext cx="5663047" cy="430759"/>
          </a:xfrm>
          <a:prstGeom prst="rect">
            <a:avLst/>
          </a:prstGeom>
          <a:solidFill>
            <a:schemeClr val="accent3"/>
          </a:solidFill>
        </p:spPr>
        <p:txBody>
          <a:bodyPr wrap="square" rtlCol="0">
            <a:spAutoFit/>
          </a:bodyPr>
          <a:lstStyle/>
          <a:p>
            <a:r>
              <a:rPr lang="en-US" sz="2199" b="1" dirty="0">
                <a:solidFill>
                  <a:schemeClr val="bg1"/>
                </a:solidFill>
              </a:rPr>
              <a:t>Special Action  (Prabhava)</a:t>
            </a:r>
          </a:p>
        </p:txBody>
      </p:sp>
      <p:sp>
        <p:nvSpPr>
          <p:cNvPr id="11" name="TextBox 10"/>
          <p:cNvSpPr txBox="1"/>
          <p:nvPr/>
        </p:nvSpPr>
        <p:spPr>
          <a:xfrm>
            <a:off x="6096002" y="4339782"/>
            <a:ext cx="5663047" cy="2032223"/>
          </a:xfrm>
          <a:prstGeom prst="rect">
            <a:avLst/>
          </a:prstGeom>
          <a:noFill/>
          <a:ln>
            <a:solidFill>
              <a:schemeClr val="accent3"/>
            </a:solidFill>
          </a:ln>
        </p:spPr>
        <p:txBody>
          <a:bodyPr wrap="square" rtlCol="0">
            <a:spAutoFit/>
          </a:bodyPr>
          <a:lstStyle/>
          <a:p>
            <a:pPr marL="285749" indent="-285749">
              <a:buFont typeface="Arial" panose="020B0604020202020204" pitchFamily="34" charset="0"/>
              <a:buChar char="•"/>
            </a:pPr>
            <a:endParaRPr lang="en-US" sz="1801" dirty="0"/>
          </a:p>
          <a:p>
            <a:pPr marL="285749" indent="-285749">
              <a:buFont typeface="Arial" panose="020B0604020202020204" pitchFamily="34" charset="0"/>
              <a:buChar char="•"/>
            </a:pPr>
            <a:r>
              <a:rPr lang="en-US" sz="1801" dirty="0"/>
              <a:t>Beyond rational thinking, some herbs have a special action that does not follow the normal pattern</a:t>
            </a:r>
          </a:p>
          <a:p>
            <a:pPr marL="285749" indent="-285749">
              <a:buFont typeface="Arial" panose="020B0604020202020204" pitchFamily="34" charset="0"/>
              <a:buChar char="•"/>
            </a:pPr>
            <a:endParaRPr lang="en-US" sz="1801" dirty="0"/>
          </a:p>
          <a:p>
            <a:pPr marL="285749" indent="-285749">
              <a:buFont typeface="Arial" panose="020B0604020202020204" pitchFamily="34" charset="0"/>
              <a:buChar char="•"/>
            </a:pPr>
            <a:r>
              <a:rPr lang="en-US" sz="1801" dirty="0"/>
              <a:t>Ex: pomegranate – sour in taste, yet it does not increase Pitta</a:t>
            </a:r>
          </a:p>
          <a:p>
            <a:pPr marL="285749" indent="-285749">
              <a:buFont typeface="Arial" panose="020B0604020202020204" pitchFamily="34" charset="0"/>
              <a:buChar char="•"/>
            </a:pPr>
            <a:endParaRPr lang="en-US" sz="1801" dirty="0"/>
          </a:p>
        </p:txBody>
      </p:sp>
      <p:cxnSp>
        <p:nvCxnSpPr>
          <p:cNvPr id="15" name="Straight Connector 14"/>
          <p:cNvCxnSpPr/>
          <p:nvPr/>
        </p:nvCxnSpPr>
        <p:spPr>
          <a:xfrm>
            <a:off x="410410" y="4178187"/>
            <a:ext cx="556487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nvPr>
        </p:nvGraphicFramePr>
        <p:xfrm>
          <a:off x="6231128" y="1913935"/>
          <a:ext cx="5375516" cy="1847476"/>
        </p:xfrm>
        <a:graphic>
          <a:graphicData uri="http://schemas.openxmlformats.org/drawingml/2006/table">
            <a:tbl>
              <a:tblPr firstRow="1" bandRow="1">
                <a:tableStyleId>{8799B23B-EC83-4686-B30A-512413B5E67A}</a:tableStyleId>
              </a:tblPr>
              <a:tblGrid>
                <a:gridCol w="2687758"/>
                <a:gridCol w="2687758"/>
              </a:tblGrid>
              <a:tr h="374990">
                <a:tc>
                  <a:txBody>
                    <a:bodyPr/>
                    <a:lstStyle/>
                    <a:p>
                      <a:r>
                        <a:rPr lang="en-US" sz="2000" u="none" dirty="0" smtClean="0"/>
                        <a:t>Taste on tongue</a:t>
                      </a:r>
                      <a:endParaRPr lang="en-US" sz="2000" u="none" dirty="0"/>
                    </a:p>
                  </a:txBody>
                  <a:tcPr marT="45724" marB="45724"/>
                </a:tc>
                <a:tc>
                  <a:txBody>
                    <a:bodyPr/>
                    <a:lstStyle/>
                    <a:p>
                      <a:r>
                        <a:rPr lang="en-US" sz="2000" dirty="0" smtClean="0"/>
                        <a:t>Taste after digestion</a:t>
                      </a:r>
                      <a:endParaRPr lang="en-US" sz="2000" dirty="0"/>
                    </a:p>
                  </a:txBody>
                  <a:tcPr marT="45724" marB="45724"/>
                </a:tc>
              </a:tr>
              <a:tr h="480586">
                <a:tc>
                  <a:txBody>
                    <a:bodyPr/>
                    <a:lstStyle/>
                    <a:p>
                      <a:r>
                        <a:rPr lang="en-US" sz="2000" dirty="0" smtClean="0"/>
                        <a:t>Sweet, Salty                  →  </a:t>
                      </a:r>
                      <a:endParaRPr lang="en-US" sz="2000" dirty="0"/>
                    </a:p>
                  </a:txBody>
                  <a:tcPr marT="45724" marB="45724"/>
                </a:tc>
                <a:tc>
                  <a:txBody>
                    <a:bodyPr/>
                    <a:lstStyle/>
                    <a:p>
                      <a:r>
                        <a:rPr lang="en-US" sz="2000" dirty="0" smtClean="0"/>
                        <a:t>Sweet</a:t>
                      </a:r>
                      <a:endParaRPr lang="en-US" sz="2000" dirty="0"/>
                    </a:p>
                  </a:txBody>
                  <a:tcPr marT="45724" marB="45724"/>
                </a:tc>
              </a:tr>
              <a:tr h="480586">
                <a:tc>
                  <a:txBody>
                    <a:bodyPr/>
                    <a:lstStyle/>
                    <a:p>
                      <a:r>
                        <a:rPr lang="en-US" sz="2000" dirty="0" smtClean="0"/>
                        <a:t>Sour                    </a:t>
                      </a:r>
                      <a:r>
                        <a:rPr lang="en-US" sz="2000" baseline="0" dirty="0" smtClean="0"/>
                        <a:t> </a:t>
                      </a:r>
                      <a:r>
                        <a:rPr lang="en-US" sz="2000" dirty="0" smtClean="0"/>
                        <a:t>             → </a:t>
                      </a:r>
                      <a:endParaRPr lang="en-US" sz="2000" dirty="0"/>
                    </a:p>
                  </a:txBody>
                  <a:tcPr marT="45724" marB="45724"/>
                </a:tc>
                <a:tc>
                  <a:txBody>
                    <a:bodyPr/>
                    <a:lstStyle/>
                    <a:p>
                      <a:r>
                        <a:rPr lang="en-US" sz="2000" dirty="0" smtClean="0"/>
                        <a:t>Sour</a:t>
                      </a:r>
                      <a:endParaRPr lang="en-US" sz="2000" dirty="0"/>
                    </a:p>
                  </a:txBody>
                  <a:tcPr marT="45724" marB="45724"/>
                </a:tc>
              </a:tr>
              <a:tr h="490056">
                <a:tc>
                  <a:txBody>
                    <a:bodyPr/>
                    <a:lstStyle/>
                    <a:p>
                      <a:r>
                        <a:rPr lang="en-US" sz="2000" dirty="0" smtClean="0"/>
                        <a:t>Astringent, Pungent  → </a:t>
                      </a:r>
                      <a:endParaRPr lang="en-US" sz="2000" dirty="0"/>
                    </a:p>
                  </a:txBody>
                  <a:tcPr marT="45724" marB="45724"/>
                </a:tc>
                <a:tc>
                  <a:txBody>
                    <a:bodyPr/>
                    <a:lstStyle/>
                    <a:p>
                      <a:r>
                        <a:rPr lang="en-US" sz="2000" dirty="0" smtClean="0"/>
                        <a:t>Pungent</a:t>
                      </a:r>
                      <a:endParaRPr lang="en-US" sz="2000" dirty="0"/>
                    </a:p>
                  </a:txBody>
                  <a:tcPr marT="45724" marB="45724"/>
                </a:tc>
              </a:tr>
            </a:tbl>
          </a:graphicData>
        </a:graphic>
      </p:graphicFrame>
    </p:spTree>
    <p:extLst>
      <p:ext uri="{BB962C8B-B14F-4D97-AF65-F5344CB8AC3E}">
        <p14:creationId xmlns:p14="http://schemas.microsoft.com/office/powerpoint/2010/main" val="199609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43919" y="276087"/>
            <a:ext cx="10848813" cy="622815"/>
          </a:xfrm>
          <a:solidFill>
            <a:schemeClr val="accent3"/>
          </a:solidFill>
        </p:spPr>
        <p:txBody>
          <a:bodyPr>
            <a:normAutofit fontScale="90000"/>
          </a:bodyPr>
          <a:lstStyle/>
          <a:p>
            <a:pPr algn="ctr"/>
            <a:r>
              <a:rPr lang="en-US" sz="4000" dirty="0" smtClean="0">
                <a:solidFill>
                  <a:schemeClr val="bg1"/>
                </a:solidFill>
              </a:rPr>
              <a:t>8 Branches of Ayurvedic Medicine</a:t>
            </a:r>
            <a:endParaRPr lang="en-US" sz="4000" dirty="0">
              <a:solidFill>
                <a:schemeClr val="bg1"/>
              </a:solidFill>
            </a:endParaRP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751230743"/>
              </p:ext>
            </p:extLst>
          </p:nvPr>
        </p:nvGraphicFramePr>
        <p:xfrm>
          <a:off x="588936" y="1038386"/>
          <a:ext cx="11003796" cy="5148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9CD8D479-8942-46E8-A226-A4E01F7A105C}" type="slidenum">
              <a:rPr lang="en-US" smtClean="0"/>
              <a:t>4</a:t>
            </a:fld>
            <a:endParaRPr lang="en-US"/>
          </a:p>
        </p:txBody>
      </p:sp>
      <p:sp>
        <p:nvSpPr>
          <p:cNvPr id="3" name="Date Placeholder 2"/>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96642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404" y="218209"/>
            <a:ext cx="11248195" cy="509155"/>
          </a:xfrm>
          <a:solidFill>
            <a:schemeClr val="accent1"/>
          </a:solidFill>
        </p:spPr>
        <p:txBody>
          <a:bodyPr>
            <a:normAutofit fontScale="90000"/>
          </a:bodyPr>
          <a:lstStyle/>
          <a:p>
            <a:pPr algn="ctr"/>
            <a:r>
              <a:rPr lang="en-US" dirty="0">
                <a:solidFill>
                  <a:schemeClr val="bg1"/>
                </a:solidFill>
              </a:rPr>
              <a:t>Herb, Spice &amp; Food </a:t>
            </a:r>
            <a:r>
              <a:rPr lang="en-US" dirty="0" smtClean="0">
                <a:solidFill>
                  <a:schemeClr val="bg1"/>
                </a:solidFill>
              </a:rPr>
              <a:t>Classifications </a:t>
            </a:r>
            <a:endParaRPr lang="en-US" dirty="0"/>
          </a:p>
        </p:txBody>
      </p:sp>
      <p:sp>
        <p:nvSpPr>
          <p:cNvPr id="3" name="Content Placeholder 2"/>
          <p:cNvSpPr>
            <a:spLocks noGrp="1"/>
          </p:cNvSpPr>
          <p:nvPr>
            <p:ph idx="1"/>
          </p:nvPr>
        </p:nvSpPr>
        <p:spPr>
          <a:xfrm>
            <a:off x="301341" y="1242168"/>
            <a:ext cx="11679383" cy="5387236"/>
          </a:xfrm>
        </p:spPr>
        <p:txBody>
          <a:bodyPr>
            <a:normAutofit fontScale="47500" lnSpcReduction="20000"/>
          </a:bodyPr>
          <a:lstStyle/>
          <a:p>
            <a:pPr lvl="0"/>
            <a:r>
              <a:rPr lang="en-US" sz="3803" b="1" u="sng" dirty="0"/>
              <a:t>Deepana (stimulate herbs) </a:t>
            </a:r>
            <a:r>
              <a:rPr lang="en-US" sz="3803" dirty="0"/>
              <a:t>– Stimulates agni, may or may not digests ama, increases appetite</a:t>
            </a:r>
          </a:p>
          <a:p>
            <a:pPr marL="749800" lvl="3" indent="0">
              <a:buNone/>
            </a:pPr>
            <a:r>
              <a:rPr lang="en-US" sz="3803" dirty="0"/>
              <a:t>	herbs: Ajwan, black pepper, pippali, guduchi </a:t>
            </a:r>
          </a:p>
          <a:p>
            <a:pPr marL="749800" lvl="3" indent="0">
              <a:buNone/>
            </a:pPr>
            <a:endParaRPr lang="en-US" sz="1701" dirty="0"/>
          </a:p>
          <a:p>
            <a:pPr lvl="0"/>
            <a:r>
              <a:rPr lang="en-US" sz="3803" b="1" u="sng" dirty="0"/>
              <a:t>Pachana (digestive herbs</a:t>
            </a:r>
            <a:r>
              <a:rPr lang="en-US" sz="3803" b="1" dirty="0"/>
              <a:t>)</a:t>
            </a:r>
            <a:r>
              <a:rPr lang="en-US" sz="3803" dirty="0"/>
              <a:t> – digests/cooks ama, may or may not strengthen agni</a:t>
            </a:r>
          </a:p>
          <a:p>
            <a:pPr marL="749800" lvl="3" indent="0">
              <a:buNone/>
            </a:pPr>
            <a:r>
              <a:rPr lang="en-US" sz="3803" dirty="0"/>
              <a:t>	herbs: garlic, ginger, lemons, guduchi</a:t>
            </a:r>
          </a:p>
          <a:p>
            <a:pPr marL="749800" lvl="3" indent="0">
              <a:buNone/>
            </a:pPr>
            <a:endParaRPr lang="en-US" sz="1701" dirty="0"/>
          </a:p>
          <a:p>
            <a:pPr lvl="0"/>
            <a:r>
              <a:rPr lang="en-US" sz="3803" b="1" u="sng" dirty="0"/>
              <a:t>Shamana (calms/reduces a dosha</a:t>
            </a:r>
            <a:r>
              <a:rPr lang="en-US" sz="3803" b="1" dirty="0"/>
              <a:t>)</a:t>
            </a:r>
            <a:r>
              <a:rPr lang="en-US" sz="3803" dirty="0"/>
              <a:t> – helps balance dosha by calming </a:t>
            </a:r>
            <a:r>
              <a:rPr lang="en-US" sz="3803" dirty="0" smtClean="0"/>
              <a:t>down the </a:t>
            </a:r>
            <a:r>
              <a:rPr lang="en-US" sz="3803" dirty="0"/>
              <a:t>aggravated dosha</a:t>
            </a:r>
          </a:p>
          <a:p>
            <a:pPr marL="749800" lvl="3" indent="0">
              <a:buNone/>
            </a:pPr>
            <a:r>
              <a:rPr lang="en-US" sz="3803" dirty="0"/>
              <a:t>	sesame oil = vatashamana,  Ghee = pittashaman,  Honey = kaphashamana</a:t>
            </a:r>
          </a:p>
          <a:p>
            <a:pPr marL="749800" lvl="3" indent="0">
              <a:buNone/>
            </a:pPr>
            <a:endParaRPr lang="en-US" sz="1701" dirty="0"/>
          </a:p>
          <a:p>
            <a:pPr lvl="0"/>
            <a:r>
              <a:rPr lang="en-US" sz="3803" b="1" u="sng" dirty="0"/>
              <a:t>Shodana (purifies/removes dosha</a:t>
            </a:r>
            <a:r>
              <a:rPr lang="en-US" sz="3803" b="1" dirty="0"/>
              <a:t>) – </a:t>
            </a:r>
            <a:r>
              <a:rPr lang="en-US" sz="3803" dirty="0"/>
              <a:t>purifies and cleanses body, removes aggravated dosha from body</a:t>
            </a:r>
          </a:p>
          <a:p>
            <a:pPr marL="521205" lvl="2" indent="0">
              <a:buNone/>
            </a:pPr>
            <a:r>
              <a:rPr lang="en-US" sz="3803" dirty="0"/>
              <a:t>	Vamana – upward, through the mouth		Virechana – downward, through the rectum           </a:t>
            </a:r>
          </a:p>
          <a:p>
            <a:pPr marL="521205" lvl="2" indent="0">
              <a:buNone/>
            </a:pPr>
            <a:r>
              <a:rPr lang="en-US" sz="3803" dirty="0"/>
              <a:t>	herbs: vacha (calamus), avipathi, castor oil, haritaki</a:t>
            </a:r>
          </a:p>
          <a:p>
            <a:pPr lvl="2"/>
            <a:endParaRPr lang="en-US" sz="1701" dirty="0"/>
          </a:p>
          <a:p>
            <a:pPr lvl="0"/>
            <a:r>
              <a:rPr lang="en-US" sz="3803" b="1" u="sng" dirty="0" smtClean="0"/>
              <a:t>Grahani </a:t>
            </a:r>
            <a:r>
              <a:rPr lang="en-US" sz="3803" b="1" u="sng" dirty="0"/>
              <a:t>(solidifies stool) </a:t>
            </a:r>
            <a:r>
              <a:rPr lang="en-US" sz="3803" b="1" dirty="0"/>
              <a:t>–</a:t>
            </a:r>
            <a:r>
              <a:rPr lang="en-US" sz="3803" dirty="0"/>
              <a:t> increase appetite, improve digestion, absorb fluids, heating (causes stools to solidify)</a:t>
            </a:r>
          </a:p>
          <a:p>
            <a:pPr marL="521205" lvl="2" indent="0">
              <a:buNone/>
            </a:pPr>
            <a:r>
              <a:rPr lang="en-US" sz="3803" dirty="0"/>
              <a:t>	herbs: dry ginger, musta, cumin</a:t>
            </a:r>
          </a:p>
          <a:p>
            <a:pPr marL="521205" lvl="2" indent="0">
              <a:buNone/>
            </a:pPr>
            <a:endParaRPr lang="en-US" sz="1701" dirty="0"/>
          </a:p>
          <a:p>
            <a:pPr lvl="0"/>
            <a:r>
              <a:rPr lang="en-US" sz="3803" b="1" u="sng" dirty="0"/>
              <a:t>Anulomanan (Carminative, mild laxative</a:t>
            </a:r>
            <a:r>
              <a:rPr lang="en-US" sz="3803" b="1" dirty="0"/>
              <a:t>) –</a:t>
            </a:r>
            <a:r>
              <a:rPr lang="en-US" sz="3803" dirty="0"/>
              <a:t> corrects flow of vata, relieves gas, gastrointestinal pain, mild laxative, helps digest ama and eliminate it with stool</a:t>
            </a:r>
          </a:p>
          <a:p>
            <a:pPr marL="521205" lvl="2" indent="0">
              <a:buNone/>
            </a:pPr>
            <a:r>
              <a:rPr lang="en-US" sz="3803" dirty="0"/>
              <a:t>	herbs: fennel, cardamom, coriander, warm milk, grapes – cooling 	ajwan, cumin, garlic – heating</a:t>
            </a:r>
          </a:p>
          <a:p>
            <a:pPr marL="521205" lvl="2" indent="0">
              <a:buNone/>
            </a:pPr>
            <a:endParaRPr lang="en-US" sz="1701" dirty="0"/>
          </a:p>
          <a:p>
            <a:pPr lvl="0"/>
            <a:r>
              <a:rPr lang="en-US" sz="3803" b="1" u="sng" dirty="0"/>
              <a:t>Virechana (strong purgative)</a:t>
            </a:r>
            <a:r>
              <a:rPr lang="en-US" sz="3803" u="sng" dirty="0"/>
              <a:t> </a:t>
            </a:r>
            <a:r>
              <a:rPr lang="en-US" sz="3803" dirty="0"/>
              <a:t>– promotes elimination of toxins from intestinal walls, forces bowel movement</a:t>
            </a:r>
          </a:p>
          <a:p>
            <a:pPr marL="521205" lvl="2" indent="0">
              <a:buNone/>
            </a:pPr>
            <a:r>
              <a:rPr lang="en-US" sz="3803" dirty="0"/>
              <a:t>	herbs: castor oil, senna, avipathi</a:t>
            </a:r>
          </a:p>
          <a:p>
            <a:endParaRPr lang="en-US" dirty="0"/>
          </a:p>
        </p:txBody>
      </p:sp>
      <p:sp>
        <p:nvSpPr>
          <p:cNvPr id="7" name="TextBox 6"/>
          <p:cNvSpPr txBox="1"/>
          <p:nvPr/>
        </p:nvSpPr>
        <p:spPr>
          <a:xfrm>
            <a:off x="410405" y="769322"/>
            <a:ext cx="11248195" cy="430887"/>
          </a:xfrm>
          <a:prstGeom prst="rect">
            <a:avLst/>
          </a:prstGeom>
          <a:solidFill>
            <a:schemeClr val="accent3"/>
          </a:solidFill>
        </p:spPr>
        <p:txBody>
          <a:bodyPr wrap="square" rtlCol="0">
            <a:spAutoFit/>
          </a:bodyPr>
          <a:lstStyle/>
          <a:p>
            <a:pPr algn="ctr"/>
            <a:r>
              <a:rPr lang="en-US" sz="2200" dirty="0">
                <a:solidFill>
                  <a:schemeClr val="bg1"/>
                </a:solidFill>
              </a:rPr>
              <a:t>Therapeutic Action on Body  (Karma)</a:t>
            </a:r>
          </a:p>
        </p:txBody>
      </p:sp>
    </p:spTree>
    <p:extLst>
      <p:ext uri="{BB962C8B-B14F-4D97-AF65-F5344CB8AC3E}">
        <p14:creationId xmlns:p14="http://schemas.microsoft.com/office/powerpoint/2010/main" val="383995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41</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1/19/2024</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graphicFrame>
        <p:nvGraphicFramePr>
          <p:cNvPr id="5" name="Diagram 4"/>
          <p:cNvGraphicFramePr/>
          <p:nvPr>
            <p:extLst>
              <p:ext uri="{D42A27DB-BD31-4B8C-83A1-F6EECF244321}">
                <p14:modId xmlns:p14="http://schemas.microsoft.com/office/powerpoint/2010/main" val="4045176832"/>
              </p:ext>
            </p:extLst>
          </p:nvPr>
        </p:nvGraphicFramePr>
        <p:xfrm>
          <a:off x="410402" y="127591"/>
          <a:ext cx="11423635" cy="6605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453403" y="127591"/>
            <a:ext cx="2320970" cy="800219"/>
          </a:xfrm>
          <a:prstGeom prst="rect">
            <a:avLst/>
          </a:prstGeom>
          <a:noFill/>
        </p:spPr>
        <p:txBody>
          <a:bodyPr wrap="square" rtlCol="0">
            <a:spAutoFit/>
          </a:bodyPr>
          <a:lstStyle/>
          <a:p>
            <a:pPr algn="ctr"/>
            <a:r>
              <a:rPr lang="en-US" sz="2800" b="1" dirty="0" smtClean="0">
                <a:latin typeface="+mj-lt"/>
              </a:rPr>
              <a:t>Aloe Vera </a:t>
            </a:r>
          </a:p>
          <a:p>
            <a:pPr algn="ctr"/>
            <a:r>
              <a:rPr lang="en-US" dirty="0" smtClean="0">
                <a:latin typeface="+mj-lt"/>
              </a:rPr>
              <a:t>(Kumari)</a:t>
            </a:r>
            <a:endParaRPr lang="en-US" dirty="0">
              <a:latin typeface="+mj-lt"/>
            </a:endParaRPr>
          </a:p>
        </p:txBody>
      </p:sp>
      <p:sp>
        <p:nvSpPr>
          <p:cNvPr id="7" name="TextBox 6"/>
          <p:cNvSpPr txBox="1"/>
          <p:nvPr/>
        </p:nvSpPr>
        <p:spPr>
          <a:xfrm>
            <a:off x="453403" y="3543300"/>
            <a:ext cx="2580742" cy="1169551"/>
          </a:xfrm>
          <a:prstGeom prst="rect">
            <a:avLst/>
          </a:prstGeom>
          <a:noFill/>
        </p:spPr>
        <p:txBody>
          <a:bodyPr wrap="square" rtlCol="0">
            <a:spAutoFit/>
          </a:bodyPr>
          <a:lstStyle/>
          <a:p>
            <a:r>
              <a:rPr lang="en-US" sz="2800" b="1" dirty="0" smtClean="0"/>
              <a:t>Ashwagandha</a:t>
            </a:r>
          </a:p>
          <a:p>
            <a:pPr algn="ctr"/>
            <a:r>
              <a:rPr lang="en-US" sz="1400" dirty="0"/>
              <a:t>(gives energy like a </a:t>
            </a:r>
            <a:r>
              <a:rPr lang="en-US" sz="1400" dirty="0" smtClean="0"/>
              <a:t>horse)  </a:t>
            </a:r>
            <a:r>
              <a:rPr lang="en-US" sz="1400" dirty="0"/>
              <a:t>Ashwa = horse;  Gandha = </a:t>
            </a:r>
            <a:r>
              <a:rPr lang="en-US" sz="1400" dirty="0" smtClean="0"/>
              <a:t>smell</a:t>
            </a:r>
            <a:endParaRPr lang="en-US" sz="1400" dirty="0"/>
          </a:p>
          <a:p>
            <a:endParaRPr lang="en-US" sz="1400" b="1" dirty="0"/>
          </a:p>
        </p:txBody>
      </p:sp>
    </p:spTree>
    <p:extLst>
      <p:ext uri="{BB962C8B-B14F-4D97-AF65-F5344CB8AC3E}">
        <p14:creationId xmlns:p14="http://schemas.microsoft.com/office/powerpoint/2010/main" val="36169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42</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1/19/2024</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graphicFrame>
        <p:nvGraphicFramePr>
          <p:cNvPr id="5" name="Diagram 4"/>
          <p:cNvGraphicFramePr/>
          <p:nvPr>
            <p:extLst>
              <p:ext uri="{D42A27DB-BD31-4B8C-83A1-F6EECF244321}">
                <p14:modId xmlns:p14="http://schemas.microsoft.com/office/powerpoint/2010/main" val="2727835500"/>
              </p:ext>
            </p:extLst>
          </p:nvPr>
        </p:nvGraphicFramePr>
        <p:xfrm>
          <a:off x="410402" y="127591"/>
          <a:ext cx="11423635" cy="6605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31084" y="127591"/>
            <a:ext cx="2213264" cy="800219"/>
          </a:xfrm>
          <a:prstGeom prst="rect">
            <a:avLst/>
          </a:prstGeom>
          <a:noFill/>
        </p:spPr>
        <p:txBody>
          <a:bodyPr wrap="square" rtlCol="0">
            <a:spAutoFit/>
          </a:bodyPr>
          <a:lstStyle/>
          <a:p>
            <a:pPr algn="ctr"/>
            <a:r>
              <a:rPr lang="en-US" sz="2800" b="1" dirty="0" smtClean="0">
                <a:latin typeface="+mj-lt"/>
              </a:rPr>
              <a:t>Castor Oil</a:t>
            </a:r>
          </a:p>
          <a:p>
            <a:pPr algn="ctr"/>
            <a:r>
              <a:rPr lang="en-US" dirty="0" smtClean="0">
                <a:latin typeface="+mj-lt"/>
              </a:rPr>
              <a:t>Eranda</a:t>
            </a:r>
            <a:endParaRPr lang="en-US" dirty="0">
              <a:latin typeface="+mj-lt"/>
            </a:endParaRPr>
          </a:p>
        </p:txBody>
      </p:sp>
      <p:sp>
        <p:nvSpPr>
          <p:cNvPr id="7" name="TextBox 6"/>
          <p:cNvSpPr txBox="1"/>
          <p:nvPr/>
        </p:nvSpPr>
        <p:spPr>
          <a:xfrm>
            <a:off x="410402" y="3657600"/>
            <a:ext cx="2613354" cy="800219"/>
          </a:xfrm>
          <a:prstGeom prst="rect">
            <a:avLst/>
          </a:prstGeom>
          <a:noFill/>
        </p:spPr>
        <p:txBody>
          <a:bodyPr wrap="square" rtlCol="0">
            <a:spAutoFit/>
          </a:bodyPr>
          <a:lstStyle/>
          <a:p>
            <a:pPr algn="ctr"/>
            <a:r>
              <a:rPr lang="en-US" sz="2800" b="1" dirty="0" smtClean="0">
                <a:latin typeface="+mj-lt"/>
              </a:rPr>
              <a:t>Brahmi</a:t>
            </a:r>
            <a:r>
              <a:rPr lang="en-US" sz="2800" dirty="0" smtClean="0">
                <a:latin typeface="+mj-lt"/>
              </a:rPr>
              <a:t> </a:t>
            </a:r>
          </a:p>
          <a:p>
            <a:pPr algn="ctr"/>
            <a:r>
              <a:rPr lang="en-US" dirty="0" smtClean="0">
                <a:latin typeface="+mj-lt"/>
              </a:rPr>
              <a:t>Gotukola: very similar</a:t>
            </a:r>
            <a:endParaRPr lang="en-US" dirty="0">
              <a:latin typeface="+mj-lt"/>
            </a:endParaRPr>
          </a:p>
        </p:txBody>
      </p:sp>
    </p:spTree>
    <p:extLst>
      <p:ext uri="{BB962C8B-B14F-4D97-AF65-F5344CB8AC3E}">
        <p14:creationId xmlns:p14="http://schemas.microsoft.com/office/powerpoint/2010/main" val="267435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43</a:t>
            </a:fld>
            <a:endParaRPr lang="en-US"/>
          </a:p>
        </p:txBody>
      </p:sp>
      <p:graphicFrame>
        <p:nvGraphicFramePr>
          <p:cNvPr id="5" name="Diagram 4"/>
          <p:cNvGraphicFramePr/>
          <p:nvPr>
            <p:extLst>
              <p:ext uri="{D42A27DB-BD31-4B8C-83A1-F6EECF244321}">
                <p14:modId xmlns:p14="http://schemas.microsoft.com/office/powerpoint/2010/main" val="2114734601"/>
              </p:ext>
            </p:extLst>
          </p:nvPr>
        </p:nvGraphicFramePr>
        <p:xfrm>
          <a:off x="410402" y="127591"/>
          <a:ext cx="11423635" cy="6605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92281" y="127591"/>
            <a:ext cx="2213264" cy="800219"/>
          </a:xfrm>
          <a:prstGeom prst="rect">
            <a:avLst/>
          </a:prstGeom>
          <a:noFill/>
        </p:spPr>
        <p:txBody>
          <a:bodyPr wrap="square" rtlCol="0">
            <a:spAutoFit/>
          </a:bodyPr>
          <a:lstStyle/>
          <a:p>
            <a:pPr algn="ctr"/>
            <a:r>
              <a:rPr lang="en-US" sz="2800" b="1" dirty="0" smtClean="0">
                <a:latin typeface="+mj-lt"/>
              </a:rPr>
              <a:t>Guduchi</a:t>
            </a:r>
          </a:p>
          <a:p>
            <a:pPr algn="ctr"/>
            <a:r>
              <a:rPr lang="en-US" dirty="0" smtClean="0">
                <a:latin typeface="+mj-lt"/>
              </a:rPr>
              <a:t>Tinospora cordifolia</a:t>
            </a:r>
            <a:endParaRPr lang="en-US" dirty="0">
              <a:latin typeface="+mj-lt"/>
            </a:endParaRPr>
          </a:p>
        </p:txBody>
      </p:sp>
      <p:sp>
        <p:nvSpPr>
          <p:cNvPr id="7" name="TextBox 6"/>
          <p:cNvSpPr txBox="1"/>
          <p:nvPr/>
        </p:nvSpPr>
        <p:spPr>
          <a:xfrm>
            <a:off x="453403" y="3636818"/>
            <a:ext cx="2352142" cy="800219"/>
          </a:xfrm>
          <a:prstGeom prst="rect">
            <a:avLst/>
          </a:prstGeom>
          <a:noFill/>
        </p:spPr>
        <p:txBody>
          <a:bodyPr wrap="square" rtlCol="0">
            <a:spAutoFit/>
          </a:bodyPr>
          <a:lstStyle/>
          <a:p>
            <a:pPr algn="ctr"/>
            <a:r>
              <a:rPr lang="en-US" sz="2800" b="1" dirty="0" smtClean="0">
                <a:latin typeface="+mj-lt"/>
              </a:rPr>
              <a:t>Neem</a:t>
            </a:r>
          </a:p>
          <a:p>
            <a:pPr algn="ctr"/>
            <a:r>
              <a:rPr lang="en-US" dirty="0" smtClean="0">
                <a:latin typeface="+mj-lt"/>
              </a:rPr>
              <a:t>Azadirachta indica</a:t>
            </a:r>
            <a:endParaRPr lang="en-US" dirty="0">
              <a:latin typeface="+mj-lt"/>
            </a:endParaRPr>
          </a:p>
        </p:txBody>
      </p:sp>
    </p:spTree>
    <p:extLst>
      <p:ext uri="{BB962C8B-B14F-4D97-AF65-F5344CB8AC3E}">
        <p14:creationId xmlns:p14="http://schemas.microsoft.com/office/powerpoint/2010/main" val="39421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44</a:t>
            </a:fld>
            <a:endParaRPr lang="en-US"/>
          </a:p>
        </p:txBody>
      </p:sp>
      <p:graphicFrame>
        <p:nvGraphicFramePr>
          <p:cNvPr id="5" name="Diagram 4"/>
          <p:cNvGraphicFramePr/>
          <p:nvPr>
            <p:extLst>
              <p:ext uri="{D42A27DB-BD31-4B8C-83A1-F6EECF244321}">
                <p14:modId xmlns:p14="http://schemas.microsoft.com/office/powerpoint/2010/main" val="900133835"/>
              </p:ext>
            </p:extLst>
          </p:nvPr>
        </p:nvGraphicFramePr>
        <p:xfrm>
          <a:off x="410402" y="127591"/>
          <a:ext cx="11423635" cy="6605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561109" y="127591"/>
            <a:ext cx="2306782" cy="800219"/>
          </a:xfrm>
          <a:prstGeom prst="rect">
            <a:avLst/>
          </a:prstGeom>
          <a:noFill/>
        </p:spPr>
        <p:txBody>
          <a:bodyPr wrap="square" rtlCol="0">
            <a:spAutoFit/>
          </a:bodyPr>
          <a:lstStyle/>
          <a:p>
            <a:pPr algn="ctr"/>
            <a:r>
              <a:rPr lang="en-US" sz="2800" b="1" dirty="0" smtClean="0">
                <a:latin typeface="+mj-lt"/>
              </a:rPr>
              <a:t>Pomegranate</a:t>
            </a:r>
          </a:p>
          <a:p>
            <a:pPr algn="ctr"/>
            <a:r>
              <a:rPr lang="en-US" dirty="0" smtClean="0">
                <a:latin typeface="+mj-lt"/>
              </a:rPr>
              <a:t>D</a:t>
            </a:r>
            <a:r>
              <a:rPr lang="en-US" dirty="0" smtClean="0">
                <a:latin typeface="Times New Roman" panose="02020603050405020304" pitchFamily="18" charset="0"/>
                <a:cs typeface="Times New Roman" panose="02020603050405020304" pitchFamily="18" charset="0"/>
              </a:rPr>
              <a:t>ā</a:t>
            </a:r>
            <a:r>
              <a:rPr lang="en-US" dirty="0" smtClean="0">
                <a:latin typeface="+mj-lt"/>
              </a:rPr>
              <a:t>dima</a:t>
            </a:r>
            <a:endParaRPr lang="en-US" dirty="0">
              <a:latin typeface="+mj-lt"/>
            </a:endParaRPr>
          </a:p>
        </p:txBody>
      </p:sp>
      <p:sp>
        <p:nvSpPr>
          <p:cNvPr id="7" name="TextBox 6"/>
          <p:cNvSpPr txBox="1"/>
          <p:nvPr/>
        </p:nvSpPr>
        <p:spPr>
          <a:xfrm>
            <a:off x="453403" y="3553691"/>
            <a:ext cx="2393706" cy="769441"/>
          </a:xfrm>
          <a:prstGeom prst="rect">
            <a:avLst/>
          </a:prstGeom>
          <a:noFill/>
        </p:spPr>
        <p:txBody>
          <a:bodyPr wrap="square" rtlCol="0">
            <a:spAutoFit/>
          </a:bodyPr>
          <a:lstStyle/>
          <a:p>
            <a:pPr algn="ctr"/>
            <a:r>
              <a:rPr lang="en-US" sz="2800" b="1" dirty="0" smtClean="0">
                <a:latin typeface="+mj-lt"/>
              </a:rPr>
              <a:t>Shatavari</a:t>
            </a:r>
          </a:p>
          <a:p>
            <a:pPr algn="ctr"/>
            <a:r>
              <a:rPr lang="en-US" sz="1600" dirty="0" smtClean="0">
                <a:latin typeface="+mj-lt"/>
              </a:rPr>
              <a:t>(woman of 100 husbands)</a:t>
            </a:r>
            <a:endParaRPr lang="en-US" sz="1600" dirty="0">
              <a:latin typeface="+mj-lt"/>
            </a:endParaRPr>
          </a:p>
        </p:txBody>
      </p:sp>
    </p:spTree>
    <p:extLst>
      <p:ext uri="{BB962C8B-B14F-4D97-AF65-F5344CB8AC3E}">
        <p14:creationId xmlns:p14="http://schemas.microsoft.com/office/powerpoint/2010/main" val="409375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45</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1/19/2024</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TextBox 4"/>
          <p:cNvSpPr txBox="1"/>
          <p:nvPr/>
        </p:nvSpPr>
        <p:spPr>
          <a:xfrm>
            <a:off x="249382" y="83127"/>
            <a:ext cx="11668991" cy="584775"/>
          </a:xfrm>
          <a:prstGeom prst="rect">
            <a:avLst/>
          </a:prstGeom>
          <a:solidFill>
            <a:srgbClr val="66A83A"/>
          </a:solidFill>
        </p:spPr>
        <p:txBody>
          <a:bodyPr wrap="square" rtlCol="0">
            <a:spAutoFit/>
          </a:bodyPr>
          <a:lstStyle/>
          <a:p>
            <a:pPr algn="ctr"/>
            <a:r>
              <a:rPr lang="en-US" sz="3200" dirty="0" smtClean="0">
                <a:solidFill>
                  <a:schemeClr val="bg1"/>
                </a:solidFill>
                <a:latin typeface="+mj-lt"/>
              </a:rPr>
              <a:t>Traditional Ayurvedic Formulations</a:t>
            </a:r>
            <a:endParaRPr lang="en-US" sz="3200" dirty="0">
              <a:solidFill>
                <a:schemeClr val="bg1"/>
              </a:solidFill>
              <a:latin typeface="+mj-lt"/>
            </a:endParaRPr>
          </a:p>
        </p:txBody>
      </p:sp>
      <p:sp>
        <p:nvSpPr>
          <p:cNvPr id="6" name="TextBox 5"/>
          <p:cNvSpPr txBox="1"/>
          <p:nvPr/>
        </p:nvSpPr>
        <p:spPr>
          <a:xfrm>
            <a:off x="410402" y="680502"/>
            <a:ext cx="5677233" cy="6063198"/>
          </a:xfrm>
          <a:prstGeom prst="rect">
            <a:avLst/>
          </a:prstGeom>
          <a:noFill/>
        </p:spPr>
        <p:txBody>
          <a:bodyPr wrap="square" rtlCol="0">
            <a:spAutoFit/>
          </a:bodyPr>
          <a:lstStyle/>
          <a:p>
            <a:r>
              <a:rPr lang="en-US" sz="2400" b="1" u="sng" dirty="0"/>
              <a:t>Amruthotharum Kwatham (</a:t>
            </a:r>
            <a:r>
              <a:rPr lang="en-US" sz="2400" b="1" u="sng" dirty="0" smtClean="0"/>
              <a:t>decoction)</a:t>
            </a:r>
            <a:r>
              <a:rPr lang="en-US" sz="2400" b="1" u="sng" dirty="0"/>
              <a:t> </a:t>
            </a:r>
            <a:r>
              <a:rPr lang="en-US" sz="2400" b="1" u="sng" dirty="0" smtClean="0"/>
              <a:t> </a:t>
            </a:r>
            <a:r>
              <a:rPr lang="en-US" sz="2000" b="1" dirty="0" smtClean="0"/>
              <a:t>VPK</a:t>
            </a:r>
            <a:r>
              <a:rPr lang="en-US" sz="2000" b="1" dirty="0"/>
              <a:t>↓</a:t>
            </a:r>
            <a:endParaRPr lang="en-US" sz="2000" dirty="0"/>
          </a:p>
          <a:p>
            <a:endParaRPr lang="en-US" sz="1600" b="1" dirty="0" smtClean="0"/>
          </a:p>
          <a:p>
            <a:r>
              <a:rPr lang="en-US" sz="1600" b="1" dirty="0" smtClean="0"/>
              <a:t>Herbs</a:t>
            </a:r>
            <a:r>
              <a:rPr lang="en-US" sz="1600" dirty="0"/>
              <a:t>: guduchi (8 parts), haritaki (4 parts), dry ginger (2 parts)</a:t>
            </a:r>
          </a:p>
          <a:p>
            <a:endParaRPr lang="en-US" sz="1600" b="1" dirty="0" smtClean="0"/>
          </a:p>
          <a:p>
            <a:r>
              <a:rPr lang="en-US" sz="1600" b="1" dirty="0" smtClean="0"/>
              <a:t>Actions</a:t>
            </a:r>
            <a:r>
              <a:rPr lang="en-US" sz="1600" dirty="0"/>
              <a:t>: anti-arthritic, anti-gout, anti-inflammatory, antioxidant, antipyretic, antiviral, antibacterial, carminative, digestive stimulant, immunomodulatory, mild laxative</a:t>
            </a:r>
          </a:p>
          <a:p>
            <a:r>
              <a:rPr lang="en-US" sz="1600" dirty="0"/>
              <a:t> </a:t>
            </a:r>
          </a:p>
          <a:p>
            <a:r>
              <a:rPr lang="en-US" sz="1600" b="1" dirty="0"/>
              <a:t>Indications:</a:t>
            </a:r>
            <a:endParaRPr lang="en-US" sz="1600" dirty="0"/>
          </a:p>
          <a:p>
            <a:pPr marL="285750" lvl="0" indent="-285750">
              <a:buFont typeface="Arial" panose="020B0604020202020204" pitchFamily="34" charset="0"/>
              <a:buChar char="•"/>
            </a:pPr>
            <a:r>
              <a:rPr lang="en-US" sz="1600" dirty="0"/>
              <a:t>Ama in deeper tissues – ama pachana -  burns ama </a:t>
            </a:r>
            <a:r>
              <a:rPr lang="en-US" sz="1600" dirty="0" smtClean="0"/>
              <a:t>at </a:t>
            </a:r>
            <a:r>
              <a:rPr lang="en-US" sz="1600" dirty="0"/>
              <a:t>all </a:t>
            </a:r>
            <a:r>
              <a:rPr lang="en-US" sz="1600" dirty="0" smtClean="0"/>
              <a:t>tissue layers</a:t>
            </a:r>
            <a:endParaRPr lang="en-US" sz="1600" dirty="0"/>
          </a:p>
          <a:p>
            <a:pPr marL="285750" lvl="0" indent="-285750">
              <a:buFont typeface="Arial" panose="020B0604020202020204" pitchFamily="34" charset="0"/>
              <a:buChar char="•"/>
            </a:pPr>
            <a:r>
              <a:rPr lang="en-US" sz="1600" dirty="0"/>
              <a:t>Agni deepana – kindles digestive fire</a:t>
            </a:r>
          </a:p>
          <a:p>
            <a:pPr marL="285750" lvl="0" indent="-285750">
              <a:buFont typeface="Arial" panose="020B0604020202020204" pitchFamily="34" charset="0"/>
              <a:buChar char="•"/>
            </a:pPr>
            <a:r>
              <a:rPr lang="en-US" sz="1600" dirty="0"/>
              <a:t>all types of fever</a:t>
            </a:r>
          </a:p>
          <a:p>
            <a:pPr marL="285750" lvl="0" indent="-285750">
              <a:buFont typeface="Arial" panose="020B0604020202020204" pitchFamily="34" charset="0"/>
              <a:buChar char="•"/>
            </a:pPr>
            <a:r>
              <a:rPr lang="en-US" sz="1600" dirty="0"/>
              <a:t>Common cold</a:t>
            </a:r>
          </a:p>
          <a:p>
            <a:pPr marL="285750" lvl="0" indent="-285750">
              <a:buFont typeface="Arial" panose="020B0604020202020204" pitchFamily="34" charset="0"/>
              <a:buChar char="•"/>
            </a:pPr>
            <a:r>
              <a:rPr lang="en-US" sz="1600" dirty="0"/>
              <a:t>Loss of appetite</a:t>
            </a:r>
          </a:p>
          <a:p>
            <a:pPr marL="285750" lvl="0" indent="-285750">
              <a:buFont typeface="Arial" panose="020B0604020202020204" pitchFamily="34" charset="0"/>
              <a:buChar char="•"/>
            </a:pPr>
            <a:r>
              <a:rPr lang="en-US" sz="1600" dirty="0"/>
              <a:t>Gas, flatulence or intestinal gas</a:t>
            </a:r>
          </a:p>
          <a:p>
            <a:pPr marL="285750" lvl="0" indent="-285750">
              <a:buFont typeface="Arial" panose="020B0604020202020204" pitchFamily="34" charset="0"/>
              <a:buChar char="•"/>
            </a:pPr>
            <a:r>
              <a:rPr lang="en-US" sz="1600" dirty="0"/>
              <a:t>Bloating, Abdominal distension</a:t>
            </a:r>
          </a:p>
          <a:p>
            <a:pPr marL="285750" lvl="0" indent="-285750">
              <a:buFont typeface="Arial" panose="020B0604020202020204" pitchFamily="34" charset="0"/>
              <a:buChar char="•"/>
            </a:pPr>
            <a:r>
              <a:rPr lang="en-US" sz="1600" dirty="0"/>
              <a:t>Mild Constipation</a:t>
            </a:r>
          </a:p>
          <a:p>
            <a:pPr marL="285750" lvl="0" indent="-285750">
              <a:buFont typeface="Arial" panose="020B0604020202020204" pitchFamily="34" charset="0"/>
              <a:buChar char="•"/>
            </a:pPr>
            <a:r>
              <a:rPr lang="en-US" sz="1600" dirty="0"/>
              <a:t>Rheumatoid Arthritis</a:t>
            </a:r>
          </a:p>
          <a:p>
            <a:pPr marL="285750" lvl="0" indent="-285750">
              <a:buFont typeface="Arial" panose="020B0604020202020204" pitchFamily="34" charset="0"/>
              <a:buChar char="•"/>
            </a:pPr>
            <a:r>
              <a:rPr lang="en-US" sz="1600" b="1" dirty="0"/>
              <a:t>Dosage</a:t>
            </a:r>
            <a:r>
              <a:rPr lang="en-US" sz="1600" dirty="0"/>
              <a:t>: 1-2 tablets 2x/day before breakfast and dinner </a:t>
            </a:r>
          </a:p>
          <a:p>
            <a:r>
              <a:rPr lang="en-US" dirty="0"/>
              <a:t> </a:t>
            </a:r>
          </a:p>
          <a:p>
            <a:endParaRPr lang="en-US" dirty="0"/>
          </a:p>
        </p:txBody>
      </p:sp>
      <p:sp>
        <p:nvSpPr>
          <p:cNvPr id="7" name="TextBox 6"/>
          <p:cNvSpPr txBox="1"/>
          <p:nvPr/>
        </p:nvSpPr>
        <p:spPr>
          <a:xfrm>
            <a:off x="6130636" y="667902"/>
            <a:ext cx="5927975" cy="6309420"/>
          </a:xfrm>
          <a:prstGeom prst="rect">
            <a:avLst/>
          </a:prstGeom>
          <a:noFill/>
        </p:spPr>
        <p:txBody>
          <a:bodyPr wrap="square" rtlCol="0">
            <a:spAutoFit/>
          </a:bodyPr>
          <a:lstStyle/>
          <a:p>
            <a:r>
              <a:rPr lang="en-US" sz="2400" b="1" u="sng" dirty="0"/>
              <a:t>Chyavanprash (lehyam – herbal jam)  </a:t>
            </a:r>
            <a:endParaRPr lang="en-US" sz="2400" b="1" u="sng" dirty="0" smtClean="0"/>
          </a:p>
          <a:p>
            <a:r>
              <a:rPr lang="en-US" sz="2000" b="1" dirty="0" smtClean="0"/>
              <a:t>VPK</a:t>
            </a:r>
            <a:r>
              <a:rPr lang="en-US" sz="2000" dirty="0"/>
              <a:t>= </a:t>
            </a:r>
            <a:r>
              <a:rPr lang="en-US" sz="2000" dirty="0" smtClean="0"/>
              <a:t>  </a:t>
            </a:r>
            <a:r>
              <a:rPr lang="en-US" sz="1600" dirty="0" smtClean="0"/>
              <a:t>(</a:t>
            </a:r>
            <a:r>
              <a:rPr lang="en-US" sz="1600" dirty="0"/>
              <a:t>can be slightly heating if Pitta is high</a:t>
            </a:r>
            <a:r>
              <a:rPr lang="en-US" sz="1600" dirty="0" smtClean="0"/>
              <a:t>)</a:t>
            </a:r>
          </a:p>
          <a:p>
            <a:endParaRPr lang="en-US" sz="1600" dirty="0"/>
          </a:p>
          <a:p>
            <a:r>
              <a:rPr lang="en-US" sz="1600" b="1" dirty="0"/>
              <a:t>Herbs:</a:t>
            </a:r>
            <a:r>
              <a:rPr lang="en-US" sz="1400" dirty="0"/>
              <a:t> Guduchi, bhumiamalaki, Vicar, Karchur, Cardamom, Musta, Punarnava, Vamsalochana, </a:t>
            </a:r>
            <a:r>
              <a:rPr lang="en-US" sz="1400" dirty="0" smtClean="0"/>
              <a:t>Gokshura</a:t>
            </a:r>
            <a:r>
              <a:rPr lang="en-US" sz="1400" dirty="0"/>
              <a:t>, Kantakari, Vasa, Bilva, Raisin, </a:t>
            </a:r>
            <a:r>
              <a:rPr lang="en-US" sz="1400" dirty="0" smtClean="0"/>
              <a:t>Chadana</a:t>
            </a:r>
            <a:r>
              <a:rPr lang="en-US" sz="1400" dirty="0"/>
              <a:t>, Pushkaramoola, Bala, Shatawari, Kesar, Cinnamon, Tamalapattra, Satapusa, Trikatu, Ashwagandha, Triphala, Honey, Sesame oil, Ghee, Jaggery, </a:t>
            </a:r>
            <a:r>
              <a:rPr lang="en-US" sz="1400" dirty="0" smtClean="0"/>
              <a:t>Amalaki</a:t>
            </a:r>
          </a:p>
          <a:p>
            <a:endParaRPr lang="en-US" sz="1400" dirty="0"/>
          </a:p>
          <a:p>
            <a:r>
              <a:rPr lang="en-US" sz="1600" b="1" dirty="0"/>
              <a:t>Taste</a:t>
            </a:r>
            <a:r>
              <a:rPr lang="en-US" sz="1600" dirty="0"/>
              <a:t>: sweet, sour, pungent, bitter, astringent</a:t>
            </a:r>
          </a:p>
          <a:p>
            <a:r>
              <a:rPr lang="en-US" sz="1600" b="1" dirty="0"/>
              <a:t>Energy</a:t>
            </a:r>
            <a:r>
              <a:rPr lang="en-US" sz="1600" dirty="0"/>
              <a:t>: heating </a:t>
            </a:r>
            <a:r>
              <a:rPr lang="en-US" sz="1600" dirty="0" smtClean="0"/>
              <a:t>		</a:t>
            </a:r>
            <a:r>
              <a:rPr lang="en-US" sz="1600" b="1" dirty="0"/>
              <a:t>After taste</a:t>
            </a:r>
            <a:r>
              <a:rPr lang="en-US" sz="1600" dirty="0"/>
              <a:t>: </a:t>
            </a:r>
            <a:r>
              <a:rPr lang="en-US" sz="1600" dirty="0" smtClean="0"/>
              <a:t>sweet</a:t>
            </a:r>
            <a:endParaRPr lang="en-US" sz="1600" dirty="0"/>
          </a:p>
          <a:p>
            <a:r>
              <a:rPr lang="en-US" sz="1600" b="1" dirty="0" smtClean="0"/>
              <a:t>Guna</a:t>
            </a:r>
            <a:r>
              <a:rPr lang="en-US" sz="1600" dirty="0" smtClean="0"/>
              <a:t> </a:t>
            </a:r>
            <a:r>
              <a:rPr lang="en-US" sz="1600" dirty="0"/>
              <a:t>(qualities): heavy, unctuous (slimy)</a:t>
            </a:r>
          </a:p>
          <a:p>
            <a:r>
              <a:rPr lang="en-US" sz="1600" dirty="0"/>
              <a:t> </a:t>
            </a:r>
          </a:p>
          <a:p>
            <a:r>
              <a:rPr lang="en-US" sz="1600" b="1" dirty="0"/>
              <a:t>Indications</a:t>
            </a:r>
            <a:r>
              <a:rPr lang="en-US" sz="1600" dirty="0"/>
              <a:t>:</a:t>
            </a:r>
          </a:p>
          <a:p>
            <a:pPr marL="285750" lvl="0" indent="-285750">
              <a:buFont typeface="Arial" panose="020B0604020202020204" pitchFamily="34" charset="0"/>
              <a:buChar char="•"/>
            </a:pPr>
            <a:r>
              <a:rPr lang="en-US" sz="1600" dirty="0"/>
              <a:t>Rejuvenative to all tissues – increase resistance to infectious disease, builds hemoglobin and white blood cells. </a:t>
            </a:r>
            <a:endParaRPr lang="en-US" sz="1600" dirty="0" smtClean="0"/>
          </a:p>
          <a:p>
            <a:pPr marL="285750" lvl="0" indent="-285750">
              <a:buFont typeface="Arial" panose="020B0604020202020204" pitchFamily="34" charset="0"/>
              <a:buChar char="•"/>
            </a:pPr>
            <a:r>
              <a:rPr lang="en-US" sz="1600" dirty="0" smtClean="0"/>
              <a:t>Reproductive tonic – tonic in cases of debility, infertility, low libido, sexual weakness, increases </a:t>
            </a:r>
            <a:r>
              <a:rPr lang="en-US" sz="1600" dirty="0"/>
              <a:t>ojas</a:t>
            </a:r>
            <a:endParaRPr lang="en-US" sz="1600" dirty="0" smtClean="0"/>
          </a:p>
          <a:p>
            <a:pPr marL="285750" lvl="0" indent="-285750">
              <a:buFont typeface="Arial" panose="020B0604020202020204" pitchFamily="34" charset="0"/>
              <a:buChar char="•"/>
            </a:pPr>
            <a:r>
              <a:rPr lang="en-US" sz="1600" dirty="0" smtClean="0"/>
              <a:t>Increase </a:t>
            </a:r>
            <a:r>
              <a:rPr lang="en-US" sz="1600" dirty="0"/>
              <a:t>strength – facilitates the recover from stress and illness, increases muscle and tissue strength</a:t>
            </a:r>
          </a:p>
          <a:p>
            <a:pPr marL="285750" lvl="0" indent="-285750">
              <a:buFont typeface="Arial" panose="020B0604020202020204" pitchFamily="34" charset="0"/>
              <a:buChar char="•"/>
            </a:pPr>
            <a:r>
              <a:rPr lang="en-US" sz="1600" dirty="0"/>
              <a:t>Helps with cough and asthma, especially good for lungs – nourishes mucus membranes and helps to clear phlegm. </a:t>
            </a:r>
          </a:p>
          <a:p>
            <a:pPr marL="285750" lvl="0" indent="-285750">
              <a:buFont typeface="Arial" panose="020B0604020202020204" pitchFamily="34" charset="0"/>
              <a:buChar char="•"/>
            </a:pPr>
            <a:r>
              <a:rPr lang="en-US" sz="1600" b="1" dirty="0"/>
              <a:t>Precautions</a:t>
            </a:r>
            <a:r>
              <a:rPr lang="en-US" sz="1600" dirty="0"/>
              <a:t>: high ama, hot weather for pitta individuals</a:t>
            </a:r>
          </a:p>
          <a:p>
            <a:pPr marL="285750" lvl="0" indent="-285750">
              <a:buFont typeface="Arial" panose="020B0604020202020204" pitchFamily="34" charset="0"/>
              <a:buChar char="•"/>
            </a:pPr>
            <a:r>
              <a:rPr lang="en-US" sz="1600" b="1" dirty="0"/>
              <a:t>Dosage</a:t>
            </a:r>
            <a:r>
              <a:rPr lang="en-US" sz="1600" dirty="0"/>
              <a:t>: 1 tsp 1-2x/day after waking and/or before bed</a:t>
            </a:r>
          </a:p>
          <a:p>
            <a:endParaRPr lang="en-US" dirty="0"/>
          </a:p>
        </p:txBody>
      </p:sp>
      <p:sp>
        <p:nvSpPr>
          <p:cNvPr id="8" name="Rectangle 7"/>
          <p:cNvSpPr/>
          <p:nvPr/>
        </p:nvSpPr>
        <p:spPr>
          <a:xfrm>
            <a:off x="249382" y="72736"/>
            <a:ext cx="11668991" cy="6390409"/>
          </a:xfrm>
          <a:prstGeom prst="rect">
            <a:avLst/>
          </a:prstGeom>
          <a:noFill/>
          <a:ln w="38100">
            <a:solidFill>
              <a:srgbClr val="66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stCxn id="5" idx="2"/>
            <a:endCxn id="8" idx="2"/>
          </p:cNvCxnSpPr>
          <p:nvPr/>
        </p:nvCxnSpPr>
        <p:spPr>
          <a:xfrm>
            <a:off x="6083878" y="667902"/>
            <a:ext cx="0" cy="5795243"/>
          </a:xfrm>
          <a:prstGeom prst="line">
            <a:avLst/>
          </a:prstGeom>
          <a:ln w="38100">
            <a:solidFill>
              <a:srgbClr val="66A8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2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46</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1/19/2024</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TextBox 4"/>
          <p:cNvSpPr txBox="1"/>
          <p:nvPr/>
        </p:nvSpPr>
        <p:spPr>
          <a:xfrm>
            <a:off x="410402" y="197427"/>
            <a:ext cx="3423843" cy="5970865"/>
          </a:xfrm>
          <a:prstGeom prst="rect">
            <a:avLst/>
          </a:prstGeom>
          <a:noFill/>
        </p:spPr>
        <p:txBody>
          <a:bodyPr wrap="square" rtlCol="0">
            <a:spAutoFit/>
          </a:bodyPr>
          <a:lstStyle/>
          <a:p>
            <a:r>
              <a:rPr lang="en-US" sz="2800" b="1" u="sng" dirty="0">
                <a:latin typeface="+mj-lt"/>
              </a:rPr>
              <a:t>Dhanyakadi Hima </a:t>
            </a:r>
            <a:r>
              <a:rPr lang="en-US" sz="2800" b="1" dirty="0" smtClean="0">
                <a:latin typeface="+mj-lt"/>
              </a:rPr>
              <a:t>P↓</a:t>
            </a:r>
          </a:p>
          <a:p>
            <a:r>
              <a:rPr lang="en-US" b="1" dirty="0"/>
              <a:t>(cold coriander decoction</a:t>
            </a:r>
            <a:r>
              <a:rPr lang="en-US" b="1" dirty="0" smtClean="0"/>
              <a:t>)</a:t>
            </a:r>
          </a:p>
          <a:p>
            <a:endParaRPr lang="en-US" sz="1400" dirty="0"/>
          </a:p>
          <a:p>
            <a:r>
              <a:rPr lang="en-US" sz="1400" b="1" dirty="0"/>
              <a:t>Taste</a:t>
            </a:r>
            <a:r>
              <a:rPr lang="en-US" sz="1400" dirty="0"/>
              <a:t>: bitter, pungent</a:t>
            </a:r>
          </a:p>
          <a:p>
            <a:r>
              <a:rPr lang="en-US" sz="1400" b="1" dirty="0"/>
              <a:t>Energy</a:t>
            </a:r>
            <a:r>
              <a:rPr lang="en-US" sz="1400" dirty="0"/>
              <a:t>: cooling</a:t>
            </a:r>
          </a:p>
          <a:p>
            <a:r>
              <a:rPr lang="en-US" sz="1400" b="1" dirty="0"/>
              <a:t>After taste</a:t>
            </a:r>
            <a:r>
              <a:rPr lang="en-US" sz="1400" dirty="0"/>
              <a:t>: pungent</a:t>
            </a:r>
          </a:p>
          <a:p>
            <a:r>
              <a:rPr lang="en-US" sz="1400" b="1" dirty="0"/>
              <a:t>Actions</a:t>
            </a:r>
            <a:r>
              <a:rPr lang="en-US" sz="1400" dirty="0"/>
              <a:t>: alternative, diaphoretic, diuretic, carminative</a:t>
            </a:r>
          </a:p>
          <a:p>
            <a:r>
              <a:rPr lang="en-US" sz="1400" dirty="0"/>
              <a:t> </a:t>
            </a:r>
          </a:p>
          <a:p>
            <a:r>
              <a:rPr lang="en-US" sz="1400" b="1" dirty="0"/>
              <a:t>Indications:</a:t>
            </a:r>
            <a:endParaRPr lang="en-US" sz="1400" dirty="0"/>
          </a:p>
          <a:p>
            <a:pPr lvl="0"/>
            <a:r>
              <a:rPr lang="en-US" sz="1400" dirty="0"/>
              <a:t>burning sensations, thirst/dry mouth</a:t>
            </a:r>
          </a:p>
          <a:p>
            <a:pPr lvl="0"/>
            <a:r>
              <a:rPr lang="en-US" sz="1400" dirty="0"/>
              <a:t>clears all channels</a:t>
            </a:r>
          </a:p>
          <a:p>
            <a:pPr lvl="0"/>
            <a:r>
              <a:rPr lang="en-US" sz="1400" dirty="0"/>
              <a:t>purifies the urinary channels</a:t>
            </a:r>
          </a:p>
          <a:p>
            <a:pPr lvl="0"/>
            <a:r>
              <a:rPr lang="en-US" sz="1400" dirty="0"/>
              <a:t>digestive aid, kindles digestion, burns ama</a:t>
            </a:r>
          </a:p>
          <a:p>
            <a:pPr lvl="0"/>
            <a:r>
              <a:rPr lang="en-US" sz="1400" dirty="0"/>
              <a:t>easy to make at home – just need coriander seeds and water</a:t>
            </a:r>
          </a:p>
          <a:p>
            <a:r>
              <a:rPr lang="en-US" sz="1400" dirty="0"/>
              <a:t> </a:t>
            </a:r>
          </a:p>
          <a:p>
            <a:r>
              <a:rPr lang="en-US" sz="1400" b="1" dirty="0"/>
              <a:t>Ingredients</a:t>
            </a:r>
            <a:r>
              <a:rPr lang="en-US" sz="1400" dirty="0"/>
              <a:t>:</a:t>
            </a:r>
          </a:p>
          <a:p>
            <a:r>
              <a:rPr lang="en-US" sz="1400" dirty="0"/>
              <a:t>1 Tablespoon 	Coriander seeds</a:t>
            </a:r>
          </a:p>
          <a:p>
            <a:r>
              <a:rPr lang="en-US" sz="1400" dirty="0"/>
              <a:t>1 cup 		water</a:t>
            </a:r>
          </a:p>
          <a:p>
            <a:r>
              <a:rPr lang="en-US" sz="1400" dirty="0"/>
              <a:t> </a:t>
            </a:r>
          </a:p>
          <a:p>
            <a:r>
              <a:rPr lang="en-US" sz="1400" b="1" dirty="0"/>
              <a:t>Procedure</a:t>
            </a:r>
            <a:r>
              <a:rPr lang="en-US" sz="1400" dirty="0"/>
              <a:t>:</a:t>
            </a:r>
          </a:p>
          <a:p>
            <a:r>
              <a:rPr lang="en-US" sz="1400" dirty="0"/>
              <a:t>Combine ingredients in a glass, earthen, or stainless steel container, cover and let sit overnight.  Drink in the morning</a:t>
            </a:r>
          </a:p>
          <a:p>
            <a:endParaRPr lang="en-US" sz="1400" dirty="0"/>
          </a:p>
        </p:txBody>
      </p:sp>
      <p:sp>
        <p:nvSpPr>
          <p:cNvPr id="6" name="TextBox 5"/>
          <p:cNvSpPr txBox="1"/>
          <p:nvPr/>
        </p:nvSpPr>
        <p:spPr>
          <a:xfrm>
            <a:off x="4000500" y="197427"/>
            <a:ext cx="4717473" cy="5816977"/>
          </a:xfrm>
          <a:prstGeom prst="rect">
            <a:avLst/>
          </a:prstGeom>
          <a:noFill/>
        </p:spPr>
        <p:txBody>
          <a:bodyPr wrap="square" rtlCol="0">
            <a:spAutoFit/>
          </a:bodyPr>
          <a:lstStyle/>
          <a:p>
            <a:r>
              <a:rPr lang="en-US" sz="2800" b="1" u="sng" dirty="0" smtClean="0"/>
              <a:t>Triphala </a:t>
            </a:r>
            <a:r>
              <a:rPr lang="en-US" sz="2800" b="1" dirty="0" smtClean="0"/>
              <a:t>KP</a:t>
            </a:r>
            <a:r>
              <a:rPr lang="en-US" sz="2800" b="1" dirty="0"/>
              <a:t>↓ V↑ </a:t>
            </a:r>
            <a:r>
              <a:rPr lang="en-US" sz="1400" b="1" dirty="0" smtClean="0"/>
              <a:t>(</a:t>
            </a:r>
            <a:r>
              <a:rPr lang="en-US" sz="1400" dirty="0" smtClean="0"/>
              <a:t>drying nature)</a:t>
            </a:r>
          </a:p>
          <a:p>
            <a:r>
              <a:rPr lang="en-US" b="1" dirty="0"/>
              <a:t>(mixed powdered herbs or capsule</a:t>
            </a:r>
            <a:r>
              <a:rPr lang="en-US" b="1" dirty="0" smtClean="0"/>
              <a:t>)</a:t>
            </a:r>
          </a:p>
          <a:p>
            <a:endParaRPr lang="en-US" dirty="0"/>
          </a:p>
          <a:p>
            <a:r>
              <a:rPr lang="en-US" sz="1400" b="1" dirty="0"/>
              <a:t>Herbs</a:t>
            </a:r>
            <a:r>
              <a:rPr lang="en-US" sz="1400" dirty="0"/>
              <a:t>: Haritaki, Bibhitaki, Amalaki (equal portions</a:t>
            </a:r>
            <a:r>
              <a:rPr lang="en-US" sz="1400" dirty="0" smtClean="0"/>
              <a:t>)</a:t>
            </a:r>
          </a:p>
          <a:p>
            <a:endParaRPr lang="en-US" sz="1400" dirty="0"/>
          </a:p>
          <a:p>
            <a:r>
              <a:rPr lang="en-US" sz="1400" b="1" dirty="0"/>
              <a:t>Taste</a:t>
            </a:r>
            <a:r>
              <a:rPr lang="en-US" sz="1400" dirty="0"/>
              <a:t>: sweet, sour, pungent, bitter, astringent</a:t>
            </a:r>
          </a:p>
          <a:p>
            <a:r>
              <a:rPr lang="en-US" sz="1400" b="1" dirty="0"/>
              <a:t>Energy</a:t>
            </a:r>
            <a:r>
              <a:rPr lang="en-US" sz="1400" dirty="0"/>
              <a:t>: cooling</a:t>
            </a:r>
          </a:p>
          <a:p>
            <a:r>
              <a:rPr lang="en-US" sz="1400" b="1" dirty="0"/>
              <a:t>After taste</a:t>
            </a:r>
            <a:r>
              <a:rPr lang="en-US" sz="1400" dirty="0"/>
              <a:t>: sweet</a:t>
            </a:r>
          </a:p>
          <a:p>
            <a:r>
              <a:rPr lang="en-US" sz="1400" b="1" dirty="0"/>
              <a:t>Guna</a:t>
            </a:r>
            <a:r>
              <a:rPr lang="en-US" sz="1400" dirty="0"/>
              <a:t> (qualities): light and </a:t>
            </a:r>
            <a:r>
              <a:rPr lang="en-US" sz="1400" dirty="0" smtClean="0"/>
              <a:t>dry</a:t>
            </a:r>
          </a:p>
          <a:p>
            <a:endParaRPr lang="en-US" sz="1400" dirty="0"/>
          </a:p>
          <a:p>
            <a:r>
              <a:rPr lang="en-US" sz="1400" b="1" dirty="0"/>
              <a:t>Actions</a:t>
            </a:r>
            <a:r>
              <a:rPr lang="en-US" sz="1400" dirty="0"/>
              <a:t>: laxative, colon tonic, alterative, anti-inflammatory, carminative, expectorant, antioxidant, antimicrobial</a:t>
            </a:r>
          </a:p>
          <a:p>
            <a:r>
              <a:rPr lang="en-US" sz="1400" dirty="0"/>
              <a:t> </a:t>
            </a:r>
          </a:p>
          <a:p>
            <a:r>
              <a:rPr lang="en-US" sz="1400" b="1" dirty="0"/>
              <a:t>Indications</a:t>
            </a:r>
            <a:r>
              <a:rPr lang="en-US" sz="1400" dirty="0"/>
              <a:t>:</a:t>
            </a:r>
          </a:p>
          <a:p>
            <a:pPr marL="285750" lvl="0" indent="-285750">
              <a:buFont typeface="Arial" panose="020B0604020202020204" pitchFamily="34" charset="0"/>
              <a:buChar char="•"/>
            </a:pPr>
            <a:r>
              <a:rPr lang="en-US" sz="1400" dirty="0"/>
              <a:t>Obesity, good for eyes, clears the waste, relieves constipation, decoction can be used as an eye wash for eye infections, allergies – strain through very fine filter!</a:t>
            </a:r>
          </a:p>
          <a:p>
            <a:pPr marL="285750" lvl="0" indent="-285750">
              <a:buFont typeface="Arial" panose="020B0604020202020204" pitchFamily="34" charset="0"/>
              <a:buChar char="•"/>
            </a:pPr>
            <a:r>
              <a:rPr lang="en-US" sz="1400" dirty="0"/>
              <a:t>vata anulomana – corrects the directional flow of vata (laxative but may cause some bloating since it is drying)</a:t>
            </a:r>
          </a:p>
          <a:p>
            <a:pPr marL="285750" lvl="0" indent="-285750">
              <a:buFont typeface="Arial" panose="020B0604020202020204" pitchFamily="34" charset="0"/>
              <a:buChar char="•"/>
            </a:pPr>
            <a:r>
              <a:rPr lang="en-US" sz="1400" dirty="0"/>
              <a:t>improves taste, deepana (improves digestion), pachana (burns ama – toxins)</a:t>
            </a:r>
          </a:p>
          <a:p>
            <a:pPr marL="285750" lvl="0" indent="-285750">
              <a:buFont typeface="Arial" panose="020B0604020202020204" pitchFamily="34" charset="0"/>
              <a:buChar char="•"/>
            </a:pPr>
            <a:r>
              <a:rPr lang="en-US" sz="1400" dirty="0"/>
              <a:t>skin disorders</a:t>
            </a:r>
          </a:p>
          <a:p>
            <a:pPr marL="285750" lvl="0" indent="-285750">
              <a:buFont typeface="Arial" panose="020B0604020202020204" pitchFamily="34" charset="0"/>
              <a:buChar char="•"/>
            </a:pPr>
            <a:r>
              <a:rPr lang="en-US" sz="1400" dirty="0"/>
              <a:t>can be used as a rasayana (rejuvenative/tonic)</a:t>
            </a:r>
          </a:p>
          <a:p>
            <a:pPr lvl="0"/>
            <a:r>
              <a:rPr lang="en-US" sz="1400" b="1" dirty="0"/>
              <a:t>Dosage</a:t>
            </a:r>
            <a:r>
              <a:rPr lang="en-US" sz="1400" dirty="0"/>
              <a:t>: ¼ - 1 tsp powder daily or 2 capsule 1-3x daily</a:t>
            </a:r>
          </a:p>
          <a:p>
            <a:endParaRPr lang="en-US" sz="1400" dirty="0"/>
          </a:p>
        </p:txBody>
      </p:sp>
      <p:sp>
        <p:nvSpPr>
          <p:cNvPr id="7" name="TextBox 6"/>
          <p:cNvSpPr txBox="1"/>
          <p:nvPr/>
        </p:nvSpPr>
        <p:spPr>
          <a:xfrm>
            <a:off x="8884228" y="197427"/>
            <a:ext cx="2815935" cy="6124754"/>
          </a:xfrm>
          <a:prstGeom prst="rect">
            <a:avLst/>
          </a:prstGeom>
          <a:noFill/>
        </p:spPr>
        <p:txBody>
          <a:bodyPr wrap="square" rtlCol="0">
            <a:spAutoFit/>
          </a:bodyPr>
          <a:lstStyle/>
          <a:p>
            <a:r>
              <a:rPr lang="en-US" sz="2400" b="1" u="sng" dirty="0"/>
              <a:t>Gandrahavahastadi Kwatham </a:t>
            </a:r>
            <a:r>
              <a:rPr lang="en-US" sz="2400" b="1" dirty="0" smtClean="0"/>
              <a:t>VK</a:t>
            </a:r>
            <a:r>
              <a:rPr lang="en-US" sz="2400" b="1" dirty="0"/>
              <a:t>↓ P</a:t>
            </a:r>
            <a:r>
              <a:rPr lang="en-US" sz="2400" b="1" dirty="0" smtClean="0"/>
              <a:t>☺</a:t>
            </a:r>
          </a:p>
          <a:p>
            <a:r>
              <a:rPr lang="en-US" b="1" dirty="0"/>
              <a:t>(decoction</a:t>
            </a:r>
            <a:r>
              <a:rPr lang="en-US" b="1" dirty="0" smtClean="0"/>
              <a:t>)</a:t>
            </a:r>
          </a:p>
          <a:p>
            <a:endParaRPr lang="en-US" dirty="0"/>
          </a:p>
          <a:p>
            <a:r>
              <a:rPr lang="en-US" sz="1400" b="1" dirty="0"/>
              <a:t>Herbs</a:t>
            </a:r>
            <a:r>
              <a:rPr lang="en-US" sz="1400" dirty="0"/>
              <a:t>: eranda (castor), putikaranja, citraka, </a:t>
            </a:r>
            <a:r>
              <a:rPr lang="en-US" sz="1400" smtClean="0"/>
              <a:t>shunthi</a:t>
            </a:r>
            <a:r>
              <a:rPr lang="en-US" sz="1400" dirty="0" smtClean="0"/>
              <a:t> </a:t>
            </a:r>
            <a:r>
              <a:rPr lang="en-US" sz="1400" dirty="0"/>
              <a:t>(dry ginger), haritaki, punarnava, yavasa, </a:t>
            </a:r>
            <a:r>
              <a:rPr lang="en-US" sz="1400" dirty="0" smtClean="0"/>
              <a:t>bhumitala</a:t>
            </a:r>
          </a:p>
          <a:p>
            <a:endParaRPr lang="en-US" sz="1400" dirty="0"/>
          </a:p>
          <a:p>
            <a:r>
              <a:rPr lang="en-US" sz="1400" b="1" dirty="0"/>
              <a:t>Actions</a:t>
            </a:r>
            <a:r>
              <a:rPr lang="en-US" sz="1400" dirty="0"/>
              <a:t>: corrects flow of vata - vata anulomana, increases strength of agni (digestive fire), diseases of vata origin</a:t>
            </a:r>
          </a:p>
          <a:p>
            <a:r>
              <a:rPr lang="en-US" sz="1400" dirty="0"/>
              <a:t> </a:t>
            </a:r>
          </a:p>
          <a:p>
            <a:r>
              <a:rPr lang="en-US" sz="1400" b="1" dirty="0"/>
              <a:t>Indications:</a:t>
            </a:r>
            <a:endParaRPr lang="en-US" sz="1400" dirty="0"/>
          </a:p>
          <a:p>
            <a:pPr marL="285750" lvl="0" indent="-285750">
              <a:buFont typeface="Arial" panose="020B0604020202020204" pitchFamily="34" charset="0"/>
              <a:buChar char="•"/>
            </a:pPr>
            <a:r>
              <a:rPr lang="en-US" sz="1400" dirty="0"/>
              <a:t>Vāta disorders, indigestion, distaste, constipation, bloating,  improves digestive capacity, improves appetite</a:t>
            </a:r>
          </a:p>
          <a:p>
            <a:pPr marL="285750" lvl="0" indent="-285750">
              <a:buFont typeface="Arial" panose="020B0604020202020204" pitchFamily="34" charset="0"/>
              <a:buChar char="•"/>
            </a:pPr>
            <a:r>
              <a:rPr lang="en-US" sz="1400" dirty="0"/>
              <a:t>Can be used for purgation in all Vāta </a:t>
            </a:r>
            <a:r>
              <a:rPr lang="en-US" sz="1400" dirty="0" smtClean="0"/>
              <a:t>disorders</a:t>
            </a:r>
          </a:p>
          <a:p>
            <a:pPr marL="285750" lvl="0" indent="-285750">
              <a:buFont typeface="Arial" panose="020B0604020202020204" pitchFamily="34" charset="0"/>
              <a:buChar char="•"/>
            </a:pPr>
            <a:endParaRPr lang="en-US" sz="1400" dirty="0"/>
          </a:p>
          <a:p>
            <a:pPr lvl="0"/>
            <a:r>
              <a:rPr lang="en-US" sz="1400" b="1" dirty="0"/>
              <a:t>Dosage</a:t>
            </a:r>
            <a:r>
              <a:rPr lang="en-US" sz="1400" dirty="0"/>
              <a:t>: 1-2 tablets 2x/day before breakfast and dinner or before bed depending on need</a:t>
            </a:r>
          </a:p>
          <a:p>
            <a:endParaRPr lang="en-US" sz="1400" dirty="0"/>
          </a:p>
        </p:txBody>
      </p:sp>
      <p:sp>
        <p:nvSpPr>
          <p:cNvPr id="8" name="Rectangle 7"/>
          <p:cNvSpPr/>
          <p:nvPr/>
        </p:nvSpPr>
        <p:spPr>
          <a:xfrm>
            <a:off x="410402" y="197427"/>
            <a:ext cx="11404062" cy="5970865"/>
          </a:xfrm>
          <a:prstGeom prst="rect">
            <a:avLst/>
          </a:prstGeom>
          <a:noFill/>
          <a:ln w="38100">
            <a:solidFill>
              <a:srgbClr val="66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834245" y="197427"/>
            <a:ext cx="0" cy="5970865"/>
          </a:xfrm>
          <a:prstGeom prst="line">
            <a:avLst/>
          </a:prstGeom>
          <a:ln w="38100">
            <a:solidFill>
              <a:srgbClr val="66A83A"/>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31381" y="197426"/>
            <a:ext cx="0" cy="5970865"/>
          </a:xfrm>
          <a:prstGeom prst="line">
            <a:avLst/>
          </a:prstGeom>
          <a:ln w="38100">
            <a:solidFill>
              <a:srgbClr val="66A8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90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CD8D479-8942-46E8-A226-A4E01F7A105C}" type="slidenum">
              <a:rPr lang="en-US" smtClean="0"/>
              <a:t>47</a:t>
            </a:fld>
            <a:endParaRPr lang="en-US"/>
          </a:p>
        </p:txBody>
      </p:sp>
      <p:sp>
        <p:nvSpPr>
          <p:cNvPr id="3" name="Date Placeholder 2"/>
          <p:cNvSpPr>
            <a:spLocks noGrp="1"/>
          </p:cNvSpPr>
          <p:nvPr>
            <p:ph type="dt" sz="half" idx="10"/>
          </p:nvPr>
        </p:nvSpPr>
        <p:spPr/>
        <p:txBody>
          <a:bodyPr/>
          <a:lstStyle/>
          <a:p>
            <a:fld id="{C81B9673-AC7F-4F1F-84E4-F0E5EAAE106D}" type="datetime1">
              <a:rPr lang="en-US" smtClean="0"/>
              <a:pPr/>
              <a:t>1/19/2024</a:t>
            </a:fld>
            <a:endParaRPr lang="en-US" dirty="0"/>
          </a:p>
        </p:txBody>
      </p:sp>
      <p:sp>
        <p:nvSpPr>
          <p:cNvPr id="4" name="Footer Placeholder 3"/>
          <p:cNvSpPr>
            <a:spLocks noGrp="1"/>
          </p:cNvSpPr>
          <p:nvPr>
            <p:ph type="ftr" sz="quarter" idx="11"/>
          </p:nvPr>
        </p:nvSpPr>
        <p:spPr/>
        <p:txBody>
          <a:bodyPr/>
          <a:lstStyle/>
          <a:p>
            <a:r>
              <a:rPr lang="en-US" smtClean="0"/>
              <a:t>Add a footer</a:t>
            </a:r>
            <a:endParaRPr lang="en-US" dirty="0"/>
          </a:p>
        </p:txBody>
      </p:sp>
      <p:sp>
        <p:nvSpPr>
          <p:cNvPr id="5" name="TextBox 4"/>
          <p:cNvSpPr txBox="1"/>
          <p:nvPr/>
        </p:nvSpPr>
        <p:spPr>
          <a:xfrm>
            <a:off x="453403" y="384464"/>
            <a:ext cx="5490197" cy="5755422"/>
          </a:xfrm>
          <a:prstGeom prst="rect">
            <a:avLst/>
          </a:prstGeom>
          <a:noFill/>
        </p:spPr>
        <p:txBody>
          <a:bodyPr wrap="square" rtlCol="0">
            <a:spAutoFit/>
          </a:bodyPr>
          <a:lstStyle/>
          <a:p>
            <a:r>
              <a:rPr lang="en-US" sz="2800" b="1" u="sng" dirty="0">
                <a:latin typeface="+mj-lt"/>
              </a:rPr>
              <a:t>Sitopaladi Churnam 	</a:t>
            </a:r>
            <a:r>
              <a:rPr lang="en-US" sz="2800" b="1" dirty="0">
                <a:latin typeface="+mj-lt"/>
              </a:rPr>
              <a:t>VKP=  </a:t>
            </a:r>
            <a:r>
              <a:rPr lang="en-US" b="1" dirty="0" smtClean="0"/>
              <a:t>(</a:t>
            </a:r>
            <a:r>
              <a:rPr lang="en-US" b="1" dirty="0"/>
              <a:t>mixed powdered herbs</a:t>
            </a:r>
            <a:r>
              <a:rPr lang="en-US" b="1" dirty="0" smtClean="0"/>
              <a:t>) </a:t>
            </a:r>
            <a:r>
              <a:rPr lang="en-US" sz="1400" dirty="0" smtClean="0"/>
              <a:t>- sweet </a:t>
            </a:r>
            <a:r>
              <a:rPr lang="en-US" sz="1400" dirty="0"/>
              <a:t>cough </a:t>
            </a:r>
            <a:r>
              <a:rPr lang="en-US" sz="1400" dirty="0" smtClean="0"/>
              <a:t>powder</a:t>
            </a:r>
          </a:p>
          <a:p>
            <a:endParaRPr lang="en-US" sz="1400" dirty="0"/>
          </a:p>
          <a:p>
            <a:r>
              <a:rPr lang="en-US" sz="1400" b="1" dirty="0"/>
              <a:t>Herbs:</a:t>
            </a:r>
            <a:r>
              <a:rPr lang="en-US" sz="1400" dirty="0"/>
              <a:t> Pippali (long pepper), Cinnamon, Vamsalochana (bamboo), Cardamom, Rock </a:t>
            </a:r>
            <a:r>
              <a:rPr lang="en-US" sz="1400" dirty="0" smtClean="0"/>
              <a:t>Sugar</a:t>
            </a:r>
          </a:p>
          <a:p>
            <a:endParaRPr lang="en-US" sz="1400" dirty="0"/>
          </a:p>
          <a:p>
            <a:r>
              <a:rPr lang="en-US" sz="1400" b="1" dirty="0"/>
              <a:t>Taste: </a:t>
            </a:r>
            <a:r>
              <a:rPr lang="en-US" sz="1400" dirty="0"/>
              <a:t>sweet, pungent</a:t>
            </a:r>
          </a:p>
          <a:p>
            <a:r>
              <a:rPr lang="en-US" sz="1400" b="1" dirty="0"/>
              <a:t>Energy</a:t>
            </a:r>
            <a:r>
              <a:rPr lang="en-US" sz="1400" dirty="0"/>
              <a:t>: heating</a:t>
            </a:r>
          </a:p>
          <a:p>
            <a:r>
              <a:rPr lang="en-US" sz="1400" b="1" dirty="0"/>
              <a:t>Guna </a:t>
            </a:r>
            <a:r>
              <a:rPr lang="en-US" sz="1400" dirty="0"/>
              <a:t>(qualities): light, unctuous (slimy</a:t>
            </a:r>
            <a:r>
              <a:rPr lang="en-US" sz="1400" dirty="0" smtClean="0"/>
              <a:t>)</a:t>
            </a:r>
          </a:p>
          <a:p>
            <a:endParaRPr lang="en-US" sz="1400" dirty="0"/>
          </a:p>
          <a:p>
            <a:r>
              <a:rPr lang="en-US" sz="1400" b="1" dirty="0"/>
              <a:t>Actions:</a:t>
            </a:r>
            <a:r>
              <a:rPr lang="en-US" sz="1400" dirty="0"/>
              <a:t> Expectorant, anti-asthmatic, antiallergenic, diaphoretic, bronchodilator</a:t>
            </a:r>
          </a:p>
          <a:p>
            <a:r>
              <a:rPr lang="en-US" sz="1400" dirty="0"/>
              <a:t> </a:t>
            </a:r>
          </a:p>
          <a:p>
            <a:r>
              <a:rPr lang="en-US" sz="1400" b="1" dirty="0"/>
              <a:t>Indications</a:t>
            </a:r>
            <a:r>
              <a:rPr lang="en-US" sz="1400" dirty="0"/>
              <a:t>:</a:t>
            </a:r>
          </a:p>
          <a:p>
            <a:pPr marL="285750" lvl="0" indent="-285750">
              <a:buFont typeface="Arial" panose="020B0604020202020204" pitchFamily="34" charset="0"/>
              <a:buChar char="•"/>
            </a:pPr>
            <a:r>
              <a:rPr lang="en-US" sz="1400" dirty="0"/>
              <a:t>cough, asthma, low digestive fire (agni mandya)</a:t>
            </a:r>
          </a:p>
          <a:p>
            <a:pPr marL="285750" lvl="0" indent="-285750">
              <a:buFont typeface="Arial" panose="020B0604020202020204" pitchFamily="34" charset="0"/>
              <a:buChar char="•"/>
            </a:pPr>
            <a:r>
              <a:rPr lang="en-US" sz="1400" dirty="0"/>
              <a:t>Useful in shortness of breath or asthma with wheezing from too much cold weather, bronchitis, chest congestion.</a:t>
            </a:r>
          </a:p>
          <a:p>
            <a:pPr marL="285750" lvl="0" indent="-285750">
              <a:buFont typeface="Arial" panose="020B0604020202020204" pitchFamily="34" charset="0"/>
              <a:buChar char="•"/>
            </a:pPr>
            <a:r>
              <a:rPr lang="en-US" sz="1400" dirty="0"/>
              <a:t>Sore throat, fever, muzzy head</a:t>
            </a:r>
          </a:p>
          <a:p>
            <a:pPr marL="285750" lvl="0" indent="-285750">
              <a:buFont typeface="Arial" panose="020B0604020202020204" pitchFamily="34" charset="0"/>
              <a:buChar char="•"/>
            </a:pPr>
            <a:r>
              <a:rPr lang="en-US" sz="1400" dirty="0"/>
              <a:t>Seasonal allergies, allergic rhinitis, allergies to dust, mold, airborne pathogens.</a:t>
            </a:r>
          </a:p>
          <a:p>
            <a:pPr marL="285750" lvl="0" indent="-285750">
              <a:buFont typeface="Arial" panose="020B0604020202020204" pitchFamily="34" charset="0"/>
              <a:buChar char="•"/>
            </a:pPr>
            <a:r>
              <a:rPr lang="en-US" sz="1400" dirty="0"/>
              <a:t>Helpful in sinus congestion, dull headache and runny </a:t>
            </a:r>
            <a:r>
              <a:rPr lang="en-US" sz="1400" dirty="0" smtClean="0"/>
              <a:t>nose</a:t>
            </a:r>
          </a:p>
          <a:p>
            <a:pPr lvl="0"/>
            <a:endParaRPr lang="en-US" sz="1400" dirty="0"/>
          </a:p>
          <a:p>
            <a:pPr lvl="0"/>
            <a:r>
              <a:rPr lang="en-US" sz="1400" b="1" dirty="0"/>
              <a:t>Dosage:</a:t>
            </a:r>
            <a:r>
              <a:rPr lang="en-US" sz="1400" dirty="0"/>
              <a:t> ¼ to 1 tsp per day mixed equally with raw honey; lick frequently throughout day</a:t>
            </a:r>
          </a:p>
          <a:p>
            <a:endParaRPr lang="en-US" sz="1400" dirty="0"/>
          </a:p>
        </p:txBody>
      </p:sp>
      <p:sp>
        <p:nvSpPr>
          <p:cNvPr id="6" name="TextBox 5"/>
          <p:cNvSpPr txBox="1"/>
          <p:nvPr/>
        </p:nvSpPr>
        <p:spPr>
          <a:xfrm>
            <a:off x="6109855" y="353291"/>
            <a:ext cx="5808518" cy="5601533"/>
          </a:xfrm>
          <a:prstGeom prst="rect">
            <a:avLst/>
          </a:prstGeom>
          <a:noFill/>
        </p:spPr>
        <p:txBody>
          <a:bodyPr wrap="square" rtlCol="0">
            <a:spAutoFit/>
          </a:bodyPr>
          <a:lstStyle/>
          <a:p>
            <a:r>
              <a:rPr lang="en-US" sz="2800" b="1" u="sng" dirty="0">
                <a:latin typeface="+mj-lt"/>
              </a:rPr>
              <a:t>Trikatu Churnam 	</a:t>
            </a:r>
            <a:r>
              <a:rPr lang="en-US" sz="2800" b="1" u="sng" dirty="0" smtClean="0">
                <a:latin typeface="+mj-lt"/>
              </a:rPr>
              <a:t>     </a:t>
            </a:r>
            <a:r>
              <a:rPr lang="en-US" sz="2800" b="1" dirty="0" smtClean="0">
                <a:latin typeface="+mj-lt"/>
              </a:rPr>
              <a:t>VK</a:t>
            </a:r>
            <a:r>
              <a:rPr lang="en-US" sz="2800" b="1" dirty="0">
                <a:latin typeface="+mj-lt"/>
              </a:rPr>
              <a:t>↓ P</a:t>
            </a:r>
            <a:r>
              <a:rPr lang="en-US" sz="2800" b="1" dirty="0" smtClean="0">
                <a:latin typeface="+mj-lt"/>
              </a:rPr>
              <a:t>↑</a:t>
            </a:r>
          </a:p>
          <a:p>
            <a:r>
              <a:rPr lang="en-US" b="1" dirty="0"/>
              <a:t>(mixed powdered herbs</a:t>
            </a:r>
            <a:r>
              <a:rPr lang="en-US" b="1" dirty="0" smtClean="0"/>
              <a:t>)</a:t>
            </a:r>
          </a:p>
          <a:p>
            <a:endParaRPr lang="en-US" dirty="0"/>
          </a:p>
          <a:p>
            <a:r>
              <a:rPr lang="en-US" sz="1400" b="1" dirty="0"/>
              <a:t>Herbs</a:t>
            </a:r>
            <a:r>
              <a:rPr lang="en-US" sz="1400" dirty="0"/>
              <a:t>: Shunthi (dry ginger), Maricha (black pepper</a:t>
            </a:r>
            <a:r>
              <a:rPr lang="en-US" sz="1400" dirty="0" smtClean="0"/>
              <a:t>), </a:t>
            </a:r>
            <a:r>
              <a:rPr lang="en-US" sz="1400" dirty="0"/>
              <a:t>Pippali (long pepper</a:t>
            </a:r>
            <a:r>
              <a:rPr lang="en-US" sz="1400" dirty="0" smtClean="0"/>
              <a:t>)</a:t>
            </a:r>
          </a:p>
          <a:p>
            <a:endParaRPr lang="en-US" sz="1400" dirty="0"/>
          </a:p>
          <a:p>
            <a:r>
              <a:rPr lang="en-US" sz="1400" b="1" dirty="0"/>
              <a:t>Taste</a:t>
            </a:r>
            <a:r>
              <a:rPr lang="en-US" sz="1400" dirty="0"/>
              <a:t>: pungent</a:t>
            </a:r>
          </a:p>
          <a:p>
            <a:r>
              <a:rPr lang="en-US" sz="1400" b="1" dirty="0"/>
              <a:t>Energy</a:t>
            </a:r>
            <a:r>
              <a:rPr lang="en-US" sz="1400" dirty="0"/>
              <a:t>: heating</a:t>
            </a:r>
          </a:p>
          <a:p>
            <a:r>
              <a:rPr lang="en-US" sz="1400" b="1" dirty="0"/>
              <a:t>After taste</a:t>
            </a:r>
            <a:r>
              <a:rPr lang="en-US" sz="1400" dirty="0"/>
              <a:t>: pungent</a:t>
            </a:r>
          </a:p>
          <a:p>
            <a:r>
              <a:rPr lang="en-US" sz="1400" b="1" dirty="0"/>
              <a:t>Guna</a:t>
            </a:r>
            <a:r>
              <a:rPr lang="en-US" sz="1400" dirty="0"/>
              <a:t> (qualities): light, dry</a:t>
            </a:r>
          </a:p>
          <a:p>
            <a:r>
              <a:rPr lang="en-US" sz="1400" b="1" dirty="0"/>
              <a:t>Actions</a:t>
            </a:r>
            <a:r>
              <a:rPr lang="en-US" sz="1400" dirty="0"/>
              <a:t>: carminative, appetizer, digestive, expectorant, bronchodilator, diaphoretic</a:t>
            </a:r>
          </a:p>
          <a:p>
            <a:r>
              <a:rPr lang="en-US" sz="1400" dirty="0"/>
              <a:t> </a:t>
            </a:r>
          </a:p>
          <a:p>
            <a:r>
              <a:rPr lang="en-US" sz="1400" b="1" dirty="0"/>
              <a:t>Indications</a:t>
            </a:r>
            <a:r>
              <a:rPr lang="en-US" sz="1400" dirty="0"/>
              <a:t>:</a:t>
            </a:r>
          </a:p>
          <a:p>
            <a:pPr marL="285750" lvl="0" indent="-285750">
              <a:buFont typeface="Arial" panose="020B0604020202020204" pitchFamily="34" charset="0"/>
              <a:buChar char="•"/>
            </a:pPr>
            <a:r>
              <a:rPr lang="en-US" sz="1400" dirty="0"/>
              <a:t>Digestive problems, weight loss, cough, asthma</a:t>
            </a:r>
          </a:p>
          <a:p>
            <a:pPr marL="285750" lvl="0" indent="-285750">
              <a:buFont typeface="Arial" panose="020B0604020202020204" pitchFamily="34" charset="0"/>
              <a:buChar char="•"/>
            </a:pPr>
            <a:r>
              <a:rPr lang="en-US" sz="1400" dirty="0"/>
              <a:t>Actions: deepana (increases digestive strength), ama pachana (burns ama – digests toxins)</a:t>
            </a:r>
          </a:p>
          <a:p>
            <a:pPr marL="285750" lvl="0" indent="-285750">
              <a:buFont typeface="Arial" panose="020B0604020202020204" pitchFamily="34" charset="0"/>
              <a:buChar char="•"/>
            </a:pPr>
            <a:r>
              <a:rPr lang="en-US" sz="1400" dirty="0"/>
              <a:t>Alleviates cough and asthma, acute allergic rhinitis, sinus congestion – benefits breathing</a:t>
            </a:r>
          </a:p>
          <a:p>
            <a:pPr marL="285750" lvl="0" indent="-285750">
              <a:buFont typeface="Arial" panose="020B0604020202020204" pitchFamily="34" charset="0"/>
              <a:buChar char="•"/>
            </a:pPr>
            <a:r>
              <a:rPr lang="en-US" sz="1400" dirty="0"/>
              <a:t>Clears orifices of the head, muzzy head, blocked ears, sore throats</a:t>
            </a:r>
          </a:p>
          <a:p>
            <a:pPr marL="285750" lvl="0" indent="-285750">
              <a:buFont typeface="Arial" panose="020B0604020202020204" pitchFamily="34" charset="0"/>
              <a:buChar char="•"/>
            </a:pPr>
            <a:r>
              <a:rPr lang="en-US" sz="1400" dirty="0"/>
              <a:t>Rejuvenative – especial to kapha and lungs</a:t>
            </a:r>
          </a:p>
          <a:p>
            <a:pPr marL="285750" lvl="0" indent="-285750">
              <a:buFont typeface="Arial" panose="020B0604020202020204" pitchFamily="34" charset="0"/>
              <a:buChar char="•"/>
            </a:pPr>
            <a:r>
              <a:rPr lang="en-US" sz="1400" dirty="0"/>
              <a:t>Alleviates nasal </a:t>
            </a:r>
            <a:r>
              <a:rPr lang="en-US" sz="1400" dirty="0" smtClean="0"/>
              <a:t>congestion</a:t>
            </a:r>
          </a:p>
          <a:p>
            <a:pPr lvl="0"/>
            <a:endParaRPr lang="en-US" sz="1400" dirty="0"/>
          </a:p>
          <a:p>
            <a:pPr lvl="0"/>
            <a:r>
              <a:rPr lang="en-US" sz="1400" b="1" dirty="0"/>
              <a:t>Dosage:</a:t>
            </a:r>
            <a:r>
              <a:rPr lang="en-US" sz="1400" dirty="0"/>
              <a:t> 1/2-1 tsp with warm water or honey before food</a:t>
            </a:r>
          </a:p>
          <a:p>
            <a:endParaRPr lang="en-US" sz="1400" dirty="0"/>
          </a:p>
        </p:txBody>
      </p:sp>
      <p:sp>
        <p:nvSpPr>
          <p:cNvPr id="7" name="Rectangle 6"/>
          <p:cNvSpPr/>
          <p:nvPr/>
        </p:nvSpPr>
        <p:spPr>
          <a:xfrm>
            <a:off x="410402" y="353291"/>
            <a:ext cx="11279371" cy="5818909"/>
          </a:xfrm>
          <a:prstGeom prst="rect">
            <a:avLst/>
          </a:prstGeom>
          <a:noFill/>
          <a:ln w="38100">
            <a:solidFill>
              <a:srgbClr val="66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7" idx="0"/>
            <a:endCxn id="7" idx="2"/>
          </p:cNvCxnSpPr>
          <p:nvPr/>
        </p:nvCxnSpPr>
        <p:spPr>
          <a:xfrm>
            <a:off x="6050088" y="353291"/>
            <a:ext cx="0" cy="5818909"/>
          </a:xfrm>
          <a:prstGeom prst="line">
            <a:avLst/>
          </a:prstGeom>
          <a:ln w="38100">
            <a:solidFill>
              <a:srgbClr val="66A8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42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10402" y="311731"/>
          <a:ext cx="11331333" cy="6339968"/>
        </p:xfrm>
        <a:graphic>
          <a:graphicData uri="http://schemas.openxmlformats.org/drawingml/2006/table">
            <a:tbl>
              <a:tblPr firstRow="1" bandRow="1">
                <a:tableStyleId>{EB344D84-9AFB-497E-A393-DC336BA19D2E}</a:tableStyleId>
              </a:tblPr>
              <a:tblGrid>
                <a:gridCol w="3961358"/>
                <a:gridCol w="3605424"/>
                <a:gridCol w="2060245"/>
                <a:gridCol w="1704306"/>
              </a:tblGrid>
              <a:tr h="390309">
                <a:tc>
                  <a:txBody>
                    <a:bodyPr/>
                    <a:lstStyle/>
                    <a:p>
                      <a:r>
                        <a:rPr lang="en-US" sz="2000" dirty="0" smtClean="0"/>
                        <a:t>Spice/Herb</a:t>
                      </a:r>
                      <a:endParaRPr lang="en-US" sz="2000" dirty="0"/>
                    </a:p>
                  </a:txBody>
                  <a:tcPr marT="45724" marB="45724"/>
                </a:tc>
                <a:tc>
                  <a:txBody>
                    <a:bodyPr/>
                    <a:lstStyle/>
                    <a:p>
                      <a:r>
                        <a:rPr lang="en-US" sz="2000" dirty="0" smtClean="0"/>
                        <a:t>Taste (rasa)</a:t>
                      </a:r>
                      <a:endParaRPr lang="en-US" sz="2000" dirty="0"/>
                    </a:p>
                  </a:txBody>
                  <a:tcPr marT="45724" marB="45724"/>
                </a:tc>
                <a:tc>
                  <a:txBody>
                    <a:bodyPr/>
                    <a:lstStyle/>
                    <a:p>
                      <a:r>
                        <a:rPr lang="en-US" sz="2000" dirty="0" smtClean="0"/>
                        <a:t>Energy</a:t>
                      </a:r>
                      <a:endParaRPr lang="en-US" sz="2000" dirty="0"/>
                    </a:p>
                  </a:txBody>
                  <a:tcPr marT="45724" marB="45724"/>
                </a:tc>
                <a:tc>
                  <a:txBody>
                    <a:bodyPr/>
                    <a:lstStyle/>
                    <a:p>
                      <a:r>
                        <a:rPr lang="en-US" sz="2000" dirty="0" smtClean="0"/>
                        <a:t>After Effect</a:t>
                      </a:r>
                      <a:endParaRPr lang="en-US" sz="2000" dirty="0"/>
                    </a:p>
                  </a:txBody>
                  <a:tcPr marT="45724" marB="45724"/>
                </a:tc>
              </a:tr>
              <a:tr h="390309">
                <a:tc>
                  <a:txBody>
                    <a:bodyPr/>
                    <a:lstStyle/>
                    <a:p>
                      <a:r>
                        <a:rPr lang="en-US" sz="2000" dirty="0" smtClean="0"/>
                        <a:t>Asafoetida / Hing</a:t>
                      </a:r>
                      <a:r>
                        <a:rPr lang="en-US" sz="2000" baseline="0" dirty="0" smtClean="0"/>
                        <a:t>     </a:t>
                      </a:r>
                      <a:r>
                        <a:rPr lang="en-US" sz="2000" dirty="0" smtClean="0"/>
                        <a:t>VK</a:t>
                      </a:r>
                      <a:r>
                        <a:rPr lang="en-US" sz="2000" b="1" kern="1200" dirty="0" smtClean="0">
                          <a:solidFill>
                            <a:schemeClr val="dk1"/>
                          </a:solidFill>
                          <a:effectLst/>
                          <a:latin typeface="+mn-lt"/>
                          <a:ea typeface="+mn-ea"/>
                          <a:cs typeface="+mn-cs"/>
                        </a:rPr>
                        <a:t>↓</a:t>
                      </a:r>
                      <a:r>
                        <a:rPr lang="en-US" sz="2000" dirty="0" smtClean="0"/>
                        <a:t> 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Black</a:t>
                      </a:r>
                      <a:r>
                        <a:rPr lang="en-US" sz="2000" baseline="0" dirty="0" smtClean="0"/>
                        <a:t> Pepper              VK</a:t>
                      </a:r>
                      <a:r>
                        <a:rPr lang="en-US" sz="2000" b="1" kern="1200" dirty="0" smtClean="0">
                          <a:solidFill>
                            <a:schemeClr val="dk1"/>
                          </a:solidFill>
                          <a:effectLst/>
                          <a:latin typeface="+mn-lt"/>
                          <a:ea typeface="+mn-ea"/>
                          <a:cs typeface="+mn-cs"/>
                        </a:rPr>
                        <a:t>↓</a:t>
                      </a:r>
                      <a:r>
                        <a:rPr lang="en-US" sz="2000" baseline="0" dirty="0" smtClean="0"/>
                        <a:t> 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a:t>
                      </a:r>
                      <a:endParaRPr lang="en-US" sz="2000" dirty="0"/>
                    </a:p>
                  </a:txBody>
                  <a:tcPr marT="45724" marB="45724"/>
                </a:tc>
                <a:tc>
                  <a:txBody>
                    <a:bodyPr/>
                    <a:lstStyle/>
                    <a:p>
                      <a:r>
                        <a:rPr lang="en-US" sz="2000" dirty="0" smtClean="0"/>
                        <a:t>Hot</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Cardamom                  VK</a:t>
                      </a:r>
                      <a:r>
                        <a:rPr lang="en-US" sz="2000" b="1" kern="1200" dirty="0" smtClean="0">
                          <a:solidFill>
                            <a:schemeClr val="dk1"/>
                          </a:solidFill>
                          <a:effectLst/>
                          <a:latin typeface="+mn-lt"/>
                          <a:ea typeface="+mn-ea"/>
                          <a:cs typeface="+mn-cs"/>
                        </a:rPr>
                        <a:t>↓ </a:t>
                      </a:r>
                      <a:r>
                        <a:rPr lang="en-US" sz="2000" dirty="0" smtClean="0"/>
                        <a:t>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Sweet, pungent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Cinnamon</a:t>
                      </a:r>
                      <a:r>
                        <a:rPr lang="en-US" sz="2000" baseline="0" dirty="0" smtClean="0"/>
                        <a:t>                    VK</a:t>
                      </a:r>
                      <a:r>
                        <a:rPr lang="en-US" sz="2000" b="1" kern="1200" dirty="0" smtClean="0">
                          <a:solidFill>
                            <a:schemeClr val="dk1"/>
                          </a:solidFill>
                          <a:effectLst/>
                          <a:latin typeface="+mn-lt"/>
                          <a:ea typeface="+mn-ea"/>
                          <a:cs typeface="+mn-cs"/>
                        </a:rPr>
                        <a:t>↓ </a:t>
                      </a:r>
                      <a:r>
                        <a:rPr lang="en-US" sz="2000" baseline="0" dirty="0" smtClean="0"/>
                        <a:t>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a:t>
                      </a:r>
                      <a:r>
                        <a:rPr lang="en-US" sz="2000" baseline="0" dirty="0" smtClean="0"/>
                        <a:t> sweet, astringent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Clove                            </a:t>
                      </a:r>
                      <a:r>
                        <a:rPr lang="en-US" sz="2000" baseline="0" dirty="0" smtClean="0"/>
                        <a:t>  VK</a:t>
                      </a:r>
                      <a:r>
                        <a:rPr lang="en-US" sz="2000" b="1" kern="1200" dirty="0" smtClean="0">
                          <a:solidFill>
                            <a:schemeClr val="dk1"/>
                          </a:solidFill>
                          <a:effectLst/>
                          <a:latin typeface="+mn-lt"/>
                          <a:ea typeface="+mn-ea"/>
                          <a:cs typeface="+mn-cs"/>
                        </a:rPr>
                        <a:t>↓ </a:t>
                      </a:r>
                      <a:r>
                        <a:rPr lang="en-US" sz="2000" baseline="0" dirty="0" smtClean="0"/>
                        <a:t>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 bitter</a:t>
                      </a:r>
                      <a:endParaRPr lang="en-US" sz="2000" dirty="0"/>
                    </a:p>
                  </a:txBody>
                  <a:tcPr marT="45724" marB="45724"/>
                </a:tc>
                <a:tc>
                  <a:txBody>
                    <a:bodyPr/>
                    <a:lstStyle/>
                    <a:p>
                      <a:r>
                        <a:rPr lang="en-US" sz="2000" dirty="0" smtClean="0"/>
                        <a:t>Heating/cooling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Coriander                     VPK</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Astringent, bitter, pungent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Cumin                            VPK =</a:t>
                      </a:r>
                      <a:endParaRPr lang="en-US" sz="2000" dirty="0"/>
                    </a:p>
                  </a:txBody>
                  <a:tcPr marT="45724" marB="45724"/>
                </a:tc>
                <a:tc>
                  <a:txBody>
                    <a:bodyPr/>
                    <a:lstStyle/>
                    <a:p>
                      <a:r>
                        <a:rPr lang="en-US" sz="2000" dirty="0" smtClean="0"/>
                        <a:t>Astringent, bitter</a:t>
                      </a:r>
                      <a:endParaRPr lang="en-US" sz="2000" dirty="0"/>
                    </a:p>
                  </a:txBody>
                  <a:tcPr marT="45724" marB="45724"/>
                </a:tc>
                <a:tc>
                  <a:txBody>
                    <a:bodyPr/>
                    <a:lstStyle/>
                    <a:p>
                      <a:r>
                        <a:rPr lang="en-US" sz="2000" dirty="0" smtClean="0"/>
                        <a:t>Cooling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Fennel                            VPK</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Sweet, pungent</a:t>
                      </a:r>
                      <a:endParaRPr lang="en-US" sz="2000" dirty="0"/>
                    </a:p>
                  </a:txBody>
                  <a:tcPr marT="45724" marB="45724"/>
                </a:tc>
                <a:tc>
                  <a:txBody>
                    <a:bodyPr/>
                    <a:lstStyle/>
                    <a:p>
                      <a:r>
                        <a:rPr lang="en-US" sz="2000" dirty="0" smtClean="0"/>
                        <a:t>Cooling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Fenugreek                    K</a:t>
                      </a:r>
                      <a:r>
                        <a:rPr lang="en-US" sz="2000" b="1" kern="1200" dirty="0" smtClean="0">
                          <a:solidFill>
                            <a:schemeClr val="dk1"/>
                          </a:solidFill>
                          <a:effectLst/>
                          <a:latin typeface="+mn-lt"/>
                          <a:ea typeface="+mn-ea"/>
                          <a:cs typeface="+mn-cs"/>
                        </a:rPr>
                        <a:t>↓ </a:t>
                      </a:r>
                      <a:r>
                        <a:rPr lang="en-US" sz="2000" dirty="0" smtClean="0"/>
                        <a:t>VP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Bitter, pungent, sweet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Garlic                              VK</a:t>
                      </a:r>
                      <a:r>
                        <a:rPr lang="en-US" sz="2000" b="1" kern="1200" dirty="0" smtClean="0">
                          <a:solidFill>
                            <a:schemeClr val="dk1"/>
                          </a:solidFill>
                          <a:effectLst/>
                          <a:latin typeface="+mn-lt"/>
                          <a:ea typeface="+mn-ea"/>
                          <a:cs typeface="+mn-cs"/>
                        </a:rPr>
                        <a:t>↓</a:t>
                      </a:r>
                      <a:r>
                        <a:rPr lang="en-US" sz="2000" baseline="0" dirty="0" smtClean="0"/>
                        <a:t> 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Ginger                            VK</a:t>
                      </a:r>
                      <a:r>
                        <a:rPr lang="en-US" sz="2000" b="1" kern="1200" dirty="0" smtClean="0">
                          <a:solidFill>
                            <a:schemeClr val="dk1"/>
                          </a:solidFill>
                          <a:effectLst/>
                          <a:latin typeface="+mn-lt"/>
                          <a:ea typeface="+mn-ea"/>
                          <a:cs typeface="+mn-cs"/>
                        </a:rPr>
                        <a:t>↓ </a:t>
                      </a:r>
                      <a:r>
                        <a:rPr lang="en-US" sz="2000" dirty="0" smtClean="0"/>
                        <a:t>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 sweet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Mustard                        VK</a:t>
                      </a:r>
                      <a:r>
                        <a:rPr lang="en-US" sz="2000" b="1" kern="1200" dirty="0" smtClean="0">
                          <a:solidFill>
                            <a:schemeClr val="dk1"/>
                          </a:solidFill>
                          <a:effectLst/>
                          <a:latin typeface="+mn-lt"/>
                          <a:ea typeface="+mn-ea"/>
                          <a:cs typeface="+mn-cs"/>
                        </a:rPr>
                        <a:t>↓ </a:t>
                      </a:r>
                      <a:r>
                        <a:rPr lang="en-US" sz="2000" dirty="0" smtClean="0"/>
                        <a:t>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 bitter</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Saffron</a:t>
                      </a:r>
                      <a:r>
                        <a:rPr lang="en-US" sz="2000" baseline="0" dirty="0" smtClean="0"/>
                        <a:t>                          VPK</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Sweet, astringent</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Sweet</a:t>
                      </a:r>
                      <a:endParaRPr lang="en-US" sz="2000" dirty="0"/>
                    </a:p>
                  </a:txBody>
                  <a:tcPr marT="45724" marB="45724"/>
                </a:tc>
              </a:tr>
              <a:tr h="390309">
                <a:tc>
                  <a:txBody>
                    <a:bodyPr/>
                    <a:lstStyle/>
                    <a:p>
                      <a:r>
                        <a:rPr lang="en-US" sz="2000" dirty="0" smtClean="0"/>
                        <a:t>Salt                                 V</a:t>
                      </a:r>
                      <a:r>
                        <a:rPr lang="en-US" sz="2000" b="1" kern="1200" dirty="0" smtClean="0">
                          <a:solidFill>
                            <a:schemeClr val="dk1"/>
                          </a:solidFill>
                          <a:effectLst/>
                          <a:latin typeface="+mn-lt"/>
                          <a:ea typeface="+mn-ea"/>
                          <a:cs typeface="+mn-cs"/>
                        </a:rPr>
                        <a:t>↓ </a:t>
                      </a:r>
                      <a:r>
                        <a:rPr lang="en-US" sz="2000" dirty="0" smtClean="0"/>
                        <a:t>PK</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Salty</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endParaRPr lang="en-US" sz="2000" dirty="0"/>
                    </a:p>
                  </a:txBody>
                  <a:tcPr marT="45724" marB="45724"/>
                </a:tc>
              </a:tr>
              <a:tr h="390309">
                <a:tc>
                  <a:txBody>
                    <a:bodyPr/>
                    <a:lstStyle/>
                    <a:p>
                      <a:r>
                        <a:rPr lang="en-US" sz="2000" dirty="0" smtClean="0"/>
                        <a:t>Turmeric                       K</a:t>
                      </a:r>
                      <a:r>
                        <a:rPr lang="en-US" sz="2000" b="1" kern="1200" dirty="0" smtClean="0">
                          <a:solidFill>
                            <a:schemeClr val="dk1"/>
                          </a:solidFill>
                          <a:effectLst/>
                          <a:latin typeface="+mn-lt"/>
                          <a:ea typeface="+mn-ea"/>
                          <a:cs typeface="+mn-cs"/>
                        </a:rPr>
                        <a:t>↓ </a:t>
                      </a:r>
                      <a:r>
                        <a:rPr lang="en-US" sz="2000" dirty="0" smtClean="0"/>
                        <a:t>VP</a:t>
                      </a:r>
                      <a:r>
                        <a:rPr lang="en-US" sz="2000" b="1" kern="1200" dirty="0" smtClean="0">
                          <a:solidFill>
                            <a:schemeClr val="dk1"/>
                          </a:solidFill>
                          <a:effectLst/>
                          <a:latin typeface="+mn-lt"/>
                          <a:ea typeface="+mn-ea"/>
                          <a:cs typeface="+mn-cs"/>
                        </a:rPr>
                        <a:t>↑</a:t>
                      </a:r>
                      <a:endParaRPr lang="en-US" sz="2000" dirty="0"/>
                    </a:p>
                  </a:txBody>
                  <a:tcPr marT="45724" marB="45724"/>
                </a:tc>
                <a:tc>
                  <a:txBody>
                    <a:bodyPr/>
                    <a:lstStyle/>
                    <a:p>
                      <a:r>
                        <a:rPr lang="en-US" sz="2000" dirty="0" smtClean="0"/>
                        <a:t>Pungent, bitter</a:t>
                      </a:r>
                      <a:endParaRPr lang="en-US" sz="2000" dirty="0"/>
                    </a:p>
                  </a:txBody>
                  <a:tcPr marT="45724" marB="45724"/>
                </a:tc>
                <a:tc>
                  <a:txBody>
                    <a:bodyPr/>
                    <a:lstStyle/>
                    <a:p>
                      <a:r>
                        <a:rPr lang="en-US" sz="2000" dirty="0" smtClean="0"/>
                        <a:t>Heating</a:t>
                      </a:r>
                      <a:endParaRPr lang="en-US" sz="2000" dirty="0"/>
                    </a:p>
                  </a:txBody>
                  <a:tcPr marT="45724" marB="45724"/>
                </a:tc>
                <a:tc>
                  <a:txBody>
                    <a:bodyPr/>
                    <a:lstStyle/>
                    <a:p>
                      <a:r>
                        <a:rPr lang="en-US" sz="2000" dirty="0" smtClean="0"/>
                        <a:t>Pungent</a:t>
                      </a:r>
                    </a:p>
                  </a:txBody>
                  <a:tcPr marT="45724" marB="45724"/>
                </a:tc>
              </a:tr>
            </a:tbl>
          </a:graphicData>
        </a:graphic>
      </p:graphicFrame>
    </p:spTree>
    <p:extLst>
      <p:ext uri="{BB962C8B-B14F-4D97-AF65-F5344CB8AC3E}">
        <p14:creationId xmlns:p14="http://schemas.microsoft.com/office/powerpoint/2010/main" val="197662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238993" y="150688"/>
          <a:ext cx="11741736" cy="6281286"/>
        </p:xfrm>
        <a:graphic>
          <a:graphicData uri="http://schemas.openxmlformats.org/drawingml/2006/table">
            <a:tbl>
              <a:tblPr firstRow="1" bandRow="1">
                <a:tableStyleId>{69CF1AB2-1976-4502-BF36-3FF5EA218861}</a:tableStyleId>
              </a:tblPr>
              <a:tblGrid>
                <a:gridCol w="5870868"/>
                <a:gridCol w="5870868"/>
              </a:tblGrid>
              <a:tr h="385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  Asafoetida / Hing</a:t>
                      </a:r>
                      <a:r>
                        <a:rPr lang="en-US" sz="2000" baseline="0" dirty="0" smtClean="0"/>
                        <a:t>          </a:t>
                      </a:r>
                      <a:r>
                        <a:rPr lang="en-US" sz="2000" b="0" dirty="0" smtClean="0"/>
                        <a:t>VK</a:t>
                      </a:r>
                      <a:r>
                        <a:rPr lang="en-US" sz="2000" b="0" kern="1200" dirty="0" smtClean="0">
                          <a:solidFill>
                            <a:schemeClr val="dk1"/>
                          </a:solidFill>
                          <a:effectLst/>
                          <a:latin typeface="+mn-lt"/>
                          <a:ea typeface="+mn-ea"/>
                          <a:cs typeface="+mn-cs"/>
                        </a:rPr>
                        <a:t>↓</a:t>
                      </a:r>
                      <a:r>
                        <a:rPr lang="en-US" sz="2000" b="0" dirty="0" smtClean="0"/>
                        <a:t> P</a:t>
                      </a:r>
                      <a:r>
                        <a:rPr lang="en-US" sz="2000" b="0" kern="1200" dirty="0" smtClean="0">
                          <a:solidFill>
                            <a:schemeClr val="dk1"/>
                          </a:solidFill>
                          <a:effectLst/>
                          <a:latin typeface="+mn-lt"/>
                          <a:ea typeface="+mn-ea"/>
                          <a:cs typeface="+mn-cs"/>
                        </a:rPr>
                        <a:t>↑</a:t>
                      </a:r>
                      <a:endParaRPr lang="en-US" sz="2000" b="0" dirty="0" smtClean="0"/>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  Black Pepper          </a:t>
                      </a:r>
                      <a:r>
                        <a:rPr lang="en-US" sz="2000" b="0" baseline="0" dirty="0" smtClean="0"/>
                        <a:t>VK</a:t>
                      </a:r>
                      <a:r>
                        <a:rPr lang="en-US" sz="2000" b="0" kern="1200" dirty="0" smtClean="0">
                          <a:solidFill>
                            <a:schemeClr val="dk1"/>
                          </a:solidFill>
                          <a:effectLst/>
                          <a:latin typeface="+mn-lt"/>
                          <a:ea typeface="+mn-ea"/>
                          <a:cs typeface="+mn-cs"/>
                        </a:rPr>
                        <a:t>↓</a:t>
                      </a:r>
                      <a:r>
                        <a:rPr lang="en-US" sz="2000" b="0" baseline="0" dirty="0" smtClean="0"/>
                        <a:t> P</a:t>
                      </a:r>
                      <a:r>
                        <a:rPr lang="en-US" sz="2000" b="0" kern="1200" dirty="0" smtClean="0">
                          <a:solidFill>
                            <a:schemeClr val="dk1"/>
                          </a:solidFill>
                          <a:effectLst/>
                          <a:latin typeface="+mn-lt"/>
                          <a:ea typeface="+mn-ea"/>
                          <a:cs typeface="+mn-cs"/>
                        </a:rPr>
                        <a:t>↑</a:t>
                      </a:r>
                      <a:endParaRPr lang="en-US" sz="2000" b="0" dirty="0" smtClean="0"/>
                    </a:p>
                  </a:txBody>
                  <a:tcPr marT="45724" marB="45724"/>
                </a:tc>
              </a:tr>
              <a:tr h="1959451">
                <a:tc>
                  <a:txBody>
                    <a:bodyPr/>
                    <a:lstStyle/>
                    <a:p>
                      <a:pPr lvl="0"/>
                      <a:r>
                        <a:rPr lang="en-US" sz="1800" kern="1200" dirty="0" smtClean="0">
                          <a:effectLst/>
                          <a:latin typeface="Corbel" panose="020B0503020204020204" pitchFamily="34" charset="0"/>
                        </a:rPr>
                        <a:t>• </a:t>
                      </a:r>
                      <a:r>
                        <a:rPr lang="en-US" sz="1800" kern="1200" dirty="0" smtClean="0">
                          <a:effectLst/>
                        </a:rPr>
                        <a:t>increase digestive fire, reduce gas, bloating, cramping</a:t>
                      </a:r>
                    </a:p>
                    <a:p>
                      <a:pPr lvl="0"/>
                      <a:r>
                        <a:rPr lang="en-US" sz="1800" kern="1200" dirty="0" smtClean="0">
                          <a:effectLst/>
                          <a:latin typeface="Corbel" panose="020B0503020204020204" pitchFamily="34" charset="0"/>
                        </a:rPr>
                        <a:t>• </a:t>
                      </a:r>
                      <a:r>
                        <a:rPr lang="en-US" sz="1800" kern="1200" dirty="0" smtClean="0">
                          <a:effectLst/>
                        </a:rPr>
                        <a:t>enhances taste, </a:t>
                      </a:r>
                    </a:p>
                    <a:p>
                      <a:pPr lvl="0"/>
                      <a:r>
                        <a:rPr lang="en-US" sz="1800" kern="1200" dirty="0" smtClean="0">
                          <a:effectLst/>
                          <a:latin typeface="Corbel" panose="020B0503020204020204" pitchFamily="34" charset="0"/>
                        </a:rPr>
                        <a:t>• </a:t>
                      </a:r>
                      <a:r>
                        <a:rPr lang="en-US" sz="1800" kern="1200" dirty="0" smtClean="0">
                          <a:effectLst/>
                        </a:rPr>
                        <a:t>cures colic, abdominal tumor, enlargement of abdomen, flatulence</a:t>
                      </a:r>
                    </a:p>
                    <a:p>
                      <a:pPr lvl="0"/>
                      <a:r>
                        <a:rPr lang="en-US" sz="1800" kern="1200" dirty="0" smtClean="0">
                          <a:effectLst/>
                          <a:latin typeface="Corbel" panose="020B0503020204020204" pitchFamily="34" charset="0"/>
                        </a:rPr>
                        <a:t>• </a:t>
                      </a:r>
                      <a:r>
                        <a:rPr lang="en-US" sz="1800" kern="1200" dirty="0" smtClean="0">
                          <a:effectLst/>
                        </a:rPr>
                        <a:t>worms</a:t>
                      </a:r>
                    </a:p>
                    <a:p>
                      <a:pPr lvl="0"/>
                      <a:r>
                        <a:rPr lang="en-US" sz="1800" kern="1200" dirty="0" smtClean="0">
                          <a:effectLst/>
                          <a:latin typeface="Corbel" panose="020B0503020204020204" pitchFamily="34" charset="0"/>
                        </a:rPr>
                        <a:t>• </a:t>
                      </a:r>
                      <a:r>
                        <a:rPr lang="en-US" sz="1800" kern="1200" dirty="0" smtClean="0">
                          <a:effectLst/>
                        </a:rPr>
                        <a:t>penetrating, aggravates pitta</a:t>
                      </a:r>
                      <a:endParaRPr lang="en-US" sz="1800" kern="1200" dirty="0">
                        <a:solidFill>
                          <a:schemeClr val="tx1"/>
                        </a:solidFill>
                        <a:effectLst/>
                        <a:latin typeface="+mn-lt"/>
                        <a:ea typeface="+mn-ea"/>
                        <a:cs typeface="+mn-cs"/>
                      </a:endParaRPr>
                    </a:p>
                  </a:txBody>
                  <a:tcPr marT="45724" marB="45724"/>
                </a:tc>
                <a:tc>
                  <a:txBody>
                    <a:bodyPr/>
                    <a:lstStyle/>
                    <a:p>
                      <a:pPr lvl="0"/>
                      <a:r>
                        <a:rPr lang="en-US" sz="1800" kern="1200" dirty="0" smtClean="0">
                          <a:effectLst/>
                          <a:latin typeface="Corbel" panose="020B0503020204020204" pitchFamily="34" charset="0"/>
                        </a:rPr>
                        <a:t>• </a:t>
                      </a:r>
                      <a:r>
                        <a:rPr lang="en-US" sz="1800" kern="1200" dirty="0" smtClean="0">
                          <a:effectLst/>
                        </a:rPr>
                        <a:t>antioxidant and cleansing properties</a:t>
                      </a:r>
                    </a:p>
                    <a:p>
                      <a:pPr lvl="0"/>
                      <a:r>
                        <a:rPr lang="en-US" sz="1800" kern="1200" dirty="0" smtClean="0">
                          <a:effectLst/>
                          <a:latin typeface="Corbel" panose="020B0503020204020204" pitchFamily="34" charset="0"/>
                        </a:rPr>
                        <a:t>• </a:t>
                      </a:r>
                      <a:r>
                        <a:rPr lang="en-US" sz="1800" kern="1200" dirty="0" smtClean="0">
                          <a:effectLst/>
                        </a:rPr>
                        <a:t>very heating </a:t>
                      </a:r>
                    </a:p>
                    <a:p>
                      <a:pPr lvl="0"/>
                      <a:r>
                        <a:rPr lang="en-US" sz="1800" kern="1200" dirty="0" smtClean="0">
                          <a:effectLst/>
                          <a:latin typeface="Corbel" panose="020B0503020204020204" pitchFamily="34" charset="0"/>
                        </a:rPr>
                        <a:t>• </a:t>
                      </a:r>
                      <a:r>
                        <a:rPr lang="en-US" sz="1800" kern="1200" dirty="0" smtClean="0">
                          <a:effectLst/>
                        </a:rPr>
                        <a:t>enhances the flow of oxygen to the brain</a:t>
                      </a:r>
                    </a:p>
                    <a:p>
                      <a:pPr lvl="0"/>
                      <a:r>
                        <a:rPr lang="en-US" sz="1800" kern="1200" dirty="0" smtClean="0">
                          <a:effectLst/>
                          <a:latin typeface="Corbel" panose="020B0503020204020204" pitchFamily="34" charset="0"/>
                        </a:rPr>
                        <a:t>• </a:t>
                      </a:r>
                      <a:r>
                        <a:rPr lang="en-US" sz="1800" kern="1200" dirty="0" smtClean="0">
                          <a:effectLst/>
                        </a:rPr>
                        <a:t>enhances digestion and circulation of nutrients</a:t>
                      </a:r>
                    </a:p>
                    <a:p>
                      <a:pPr lvl="0"/>
                      <a:r>
                        <a:rPr lang="en-US" sz="1800" kern="1200" dirty="0" smtClean="0">
                          <a:effectLst/>
                          <a:latin typeface="Corbel" panose="020B0503020204020204" pitchFamily="34" charset="0"/>
                        </a:rPr>
                        <a:t>• </a:t>
                      </a:r>
                      <a:r>
                        <a:rPr lang="en-US" sz="1800" kern="1200" dirty="0" smtClean="0">
                          <a:effectLst/>
                        </a:rPr>
                        <a:t>stimulates the appetite</a:t>
                      </a:r>
                    </a:p>
                    <a:p>
                      <a:pPr lvl="0"/>
                      <a:r>
                        <a:rPr lang="en-US" sz="1800" kern="1200" dirty="0" smtClean="0">
                          <a:effectLst/>
                          <a:latin typeface="Corbel" panose="020B0503020204020204" pitchFamily="34" charset="0"/>
                        </a:rPr>
                        <a:t>• </a:t>
                      </a:r>
                      <a:r>
                        <a:rPr lang="en-US" sz="1800" kern="1200" dirty="0" smtClean="0">
                          <a:effectLst/>
                        </a:rPr>
                        <a:t>helps respiratory system, cough, cold, congestion, stagnation, worms</a:t>
                      </a:r>
                      <a:endParaRPr lang="en-US" sz="1800" kern="1200" dirty="0" smtClean="0">
                        <a:solidFill>
                          <a:schemeClr val="tx1"/>
                        </a:solidFill>
                        <a:effectLst/>
                        <a:latin typeface="+mn-lt"/>
                        <a:ea typeface="+mn-ea"/>
                        <a:cs typeface="+mn-cs"/>
                      </a:endParaRPr>
                    </a:p>
                  </a:txBody>
                  <a:tcPr marT="45724" marB="45724"/>
                </a:tc>
              </a:tr>
              <a:tr h="385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rPr>
                        <a:t>  Cardamom          </a:t>
                      </a:r>
                      <a:r>
                        <a:rPr lang="en-US" sz="2000" baseline="0" dirty="0" smtClean="0"/>
                        <a:t>VK</a:t>
                      </a:r>
                      <a:r>
                        <a:rPr lang="en-US" sz="2000" b="1" kern="1200" dirty="0" smtClean="0">
                          <a:solidFill>
                            <a:schemeClr val="dk1"/>
                          </a:solidFill>
                          <a:effectLst/>
                          <a:latin typeface="+mn-lt"/>
                          <a:ea typeface="+mn-ea"/>
                          <a:cs typeface="+mn-cs"/>
                        </a:rPr>
                        <a:t>↓</a:t>
                      </a:r>
                      <a:r>
                        <a:rPr lang="en-US" sz="2000" baseline="0" dirty="0" smtClean="0"/>
                        <a:t> P</a:t>
                      </a:r>
                      <a:r>
                        <a:rPr lang="en-US" sz="2000" b="1" kern="1200" dirty="0" smtClean="0">
                          <a:solidFill>
                            <a:schemeClr val="dk1"/>
                          </a:solidFill>
                          <a:effectLst/>
                          <a:latin typeface="+mn-lt"/>
                          <a:ea typeface="+mn-ea"/>
                          <a:cs typeface="+mn-cs"/>
                        </a:rPr>
                        <a:t>↑</a:t>
                      </a:r>
                      <a:endParaRPr lang="en-US" sz="2000" dirty="0" smtClean="0"/>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rPr>
                        <a:t>  Cinnamon          </a:t>
                      </a:r>
                      <a:r>
                        <a:rPr lang="en-US" sz="2000" baseline="0" dirty="0" smtClean="0"/>
                        <a:t>VK</a:t>
                      </a:r>
                      <a:r>
                        <a:rPr lang="en-US" sz="2000" b="1" kern="1200" dirty="0" smtClean="0">
                          <a:solidFill>
                            <a:schemeClr val="dk1"/>
                          </a:solidFill>
                          <a:effectLst/>
                          <a:latin typeface="+mn-lt"/>
                          <a:ea typeface="+mn-ea"/>
                          <a:cs typeface="+mn-cs"/>
                        </a:rPr>
                        <a:t>↓</a:t>
                      </a:r>
                      <a:r>
                        <a:rPr lang="en-US" sz="2000" baseline="0" dirty="0" smtClean="0"/>
                        <a:t> P</a:t>
                      </a:r>
                      <a:r>
                        <a:rPr lang="en-US" sz="2000" b="1" kern="1200" dirty="0" smtClean="0">
                          <a:solidFill>
                            <a:schemeClr val="dk1"/>
                          </a:solidFill>
                          <a:effectLst/>
                          <a:latin typeface="+mn-lt"/>
                          <a:ea typeface="+mn-ea"/>
                          <a:cs typeface="+mn-cs"/>
                        </a:rPr>
                        <a:t>↑</a:t>
                      </a:r>
                      <a:endParaRPr lang="en-US" sz="2000" dirty="0" smtClean="0"/>
                    </a:p>
                  </a:txBody>
                  <a:tcPr marT="45724" marB="45724"/>
                </a:tc>
              </a:tr>
              <a:tr h="1726954">
                <a:tc>
                  <a:txBody>
                    <a:bodyPr/>
                    <a:lstStyle/>
                    <a:p>
                      <a:pPr lvl="0"/>
                      <a:r>
                        <a:rPr lang="en-US" sz="1800" kern="1200" dirty="0" smtClean="0">
                          <a:effectLst/>
                          <a:latin typeface="Corbel" panose="020B0503020204020204" pitchFamily="34" charset="0"/>
                        </a:rPr>
                        <a:t>• </a:t>
                      </a:r>
                      <a:r>
                        <a:rPr lang="en-US" sz="1800" kern="1200" dirty="0" smtClean="0">
                          <a:effectLst/>
                        </a:rPr>
                        <a:t>expectorant, good for cough, colds, bronchitis, asthma</a:t>
                      </a:r>
                    </a:p>
                    <a:p>
                      <a:pPr lvl="0"/>
                      <a:r>
                        <a:rPr lang="en-US" sz="1800" kern="1200" dirty="0" smtClean="0">
                          <a:effectLst/>
                          <a:latin typeface="Corbel" panose="020B0503020204020204" pitchFamily="34" charset="0"/>
                        </a:rPr>
                        <a:t>• </a:t>
                      </a:r>
                      <a:r>
                        <a:rPr lang="en-US" sz="1800" kern="1200" dirty="0" smtClean="0">
                          <a:effectLst/>
                        </a:rPr>
                        <a:t>helps absorb nutrients, increases agni, reduces gas, bloating, cramping</a:t>
                      </a:r>
                    </a:p>
                    <a:p>
                      <a:pPr lvl="0"/>
                      <a:r>
                        <a:rPr lang="en-US" sz="1800" kern="1200" dirty="0" smtClean="0">
                          <a:effectLst/>
                          <a:latin typeface="Corbel" panose="020B0503020204020204" pitchFamily="34" charset="0"/>
                        </a:rPr>
                        <a:t>• </a:t>
                      </a:r>
                      <a:r>
                        <a:rPr lang="en-US" sz="1800" kern="1200" dirty="0" smtClean="0">
                          <a:effectLst/>
                        </a:rPr>
                        <a:t>antidotes caffeine in coffee/tea</a:t>
                      </a:r>
                    </a:p>
                    <a:p>
                      <a:pPr lvl="0"/>
                      <a:r>
                        <a:rPr lang="en-US" sz="1800" kern="1200" dirty="0" smtClean="0">
                          <a:effectLst/>
                          <a:latin typeface="Corbel" panose="020B0503020204020204" pitchFamily="34" charset="0"/>
                        </a:rPr>
                        <a:t>• </a:t>
                      </a:r>
                      <a:r>
                        <a:rPr lang="en-US" sz="1800" kern="1200" dirty="0" smtClean="0">
                          <a:effectLst/>
                        </a:rPr>
                        <a:t>burning urination, hemorrhoids</a:t>
                      </a:r>
                    </a:p>
                    <a:p>
                      <a:pPr lvl="0"/>
                      <a:endParaRPr lang="en-US" sz="1800" kern="1200" dirty="0">
                        <a:solidFill>
                          <a:schemeClr val="tx1"/>
                        </a:solidFill>
                        <a:effectLst/>
                        <a:latin typeface="+mn-lt"/>
                        <a:ea typeface="+mn-ea"/>
                        <a:cs typeface="+mn-cs"/>
                      </a:endParaRPr>
                    </a:p>
                  </a:txBody>
                  <a:tcPr marT="45724" marB="45724"/>
                </a:tc>
                <a:tc>
                  <a:txBody>
                    <a:bodyPr/>
                    <a:lstStyle/>
                    <a:p>
                      <a:pPr lvl="0"/>
                      <a:r>
                        <a:rPr lang="en-US" sz="1800" kern="1200" dirty="0" smtClean="0">
                          <a:effectLst/>
                          <a:latin typeface="Corbel" panose="020B0503020204020204" pitchFamily="34" charset="0"/>
                        </a:rPr>
                        <a:t>• </a:t>
                      </a:r>
                      <a:r>
                        <a:rPr lang="en-US" sz="1800" kern="1200" dirty="0" smtClean="0">
                          <a:effectLst/>
                        </a:rPr>
                        <a:t>enhance the bio availability of other herbs and spices</a:t>
                      </a:r>
                    </a:p>
                    <a:p>
                      <a:pPr lvl="0"/>
                      <a:r>
                        <a:rPr lang="en-US" sz="1800" kern="1200" dirty="0" smtClean="0">
                          <a:effectLst/>
                          <a:latin typeface="Corbel" panose="020B0503020204020204" pitchFamily="34" charset="0"/>
                        </a:rPr>
                        <a:t>•</a:t>
                      </a:r>
                      <a:r>
                        <a:rPr lang="en-US" sz="1800" kern="1200" dirty="0" smtClean="0">
                          <a:effectLst/>
                        </a:rPr>
                        <a:t> enhances and harmonizes circulation (vyana vayu)</a:t>
                      </a:r>
                    </a:p>
                    <a:p>
                      <a:pPr lvl="0"/>
                      <a:r>
                        <a:rPr lang="en-US" sz="1800" kern="1200" dirty="0" smtClean="0">
                          <a:effectLst/>
                          <a:latin typeface="Corbel" panose="020B0503020204020204" pitchFamily="34" charset="0"/>
                        </a:rPr>
                        <a:t>• </a:t>
                      </a:r>
                      <a:r>
                        <a:rPr lang="en-US" sz="1800" kern="1200" dirty="0" smtClean="0">
                          <a:effectLst/>
                        </a:rPr>
                        <a:t>good for colds, flu, cough, expectorant, sinus congestion</a:t>
                      </a:r>
                    </a:p>
                    <a:p>
                      <a:pPr lvl="0"/>
                      <a:r>
                        <a:rPr lang="en-US" sz="1800" kern="1200" dirty="0" smtClean="0">
                          <a:effectLst/>
                          <a:latin typeface="Corbel" panose="020B0503020204020204" pitchFamily="34" charset="0"/>
                        </a:rPr>
                        <a:t>• </a:t>
                      </a:r>
                      <a:r>
                        <a:rPr lang="en-US" sz="1800" kern="1200" dirty="0" smtClean="0">
                          <a:effectLst/>
                        </a:rPr>
                        <a:t>toothache and muscle tension</a:t>
                      </a:r>
                    </a:p>
                    <a:p>
                      <a:pPr lvl="0"/>
                      <a:r>
                        <a:rPr lang="en-US" sz="1800" kern="1200" dirty="0" smtClean="0">
                          <a:effectLst/>
                          <a:latin typeface="Corbel" panose="020B0503020204020204" pitchFamily="34" charset="0"/>
                        </a:rPr>
                        <a:t>• </a:t>
                      </a:r>
                      <a:r>
                        <a:rPr lang="en-US" sz="1800" kern="1200" dirty="0" smtClean="0">
                          <a:effectLst/>
                        </a:rPr>
                        <a:t>relieves gas, digestive stimulant</a:t>
                      </a:r>
                    </a:p>
                    <a:p>
                      <a:pPr lvl="0"/>
                      <a:r>
                        <a:rPr lang="en-US" sz="1800" kern="1200" dirty="0" smtClean="0">
                          <a:effectLst/>
                          <a:latin typeface="Corbel" panose="020B0503020204020204" pitchFamily="34" charset="0"/>
                        </a:rPr>
                        <a:t>• </a:t>
                      </a:r>
                      <a:r>
                        <a:rPr lang="en-US" sz="1800" kern="1200" dirty="0" smtClean="0">
                          <a:effectLst/>
                        </a:rPr>
                        <a:t>less aggravating to pitta than ginger (warming not hot)</a:t>
                      </a:r>
                      <a:endParaRPr lang="en-US" sz="1800" kern="1200" dirty="0" smtClean="0">
                        <a:solidFill>
                          <a:schemeClr val="tx1"/>
                        </a:solidFill>
                        <a:effectLst/>
                        <a:latin typeface="+mn-lt"/>
                        <a:ea typeface="+mn-ea"/>
                        <a:cs typeface="+mn-cs"/>
                      </a:endParaRPr>
                    </a:p>
                  </a:txBody>
                  <a:tcPr marT="45724" marB="45724"/>
                </a:tc>
              </a:tr>
              <a:tr h="385959">
                <a:tc>
                  <a:txBody>
                    <a:bodyPr/>
                    <a:lstStyle/>
                    <a:p>
                      <a:pPr lvl="0"/>
                      <a:r>
                        <a:rPr lang="en-US" sz="2000" b="1" kern="1200" dirty="0" smtClean="0">
                          <a:effectLst/>
                        </a:rPr>
                        <a:t>  Clove         </a:t>
                      </a:r>
                      <a:r>
                        <a:rPr lang="en-US" sz="2000" baseline="0" dirty="0" smtClean="0"/>
                        <a:t>VK</a:t>
                      </a:r>
                      <a:r>
                        <a:rPr lang="en-US" sz="2000" b="1" kern="1200" dirty="0" smtClean="0">
                          <a:solidFill>
                            <a:schemeClr val="dk1"/>
                          </a:solidFill>
                          <a:effectLst/>
                          <a:latin typeface="+mn-lt"/>
                          <a:ea typeface="+mn-ea"/>
                          <a:cs typeface="+mn-cs"/>
                        </a:rPr>
                        <a:t>↓</a:t>
                      </a:r>
                      <a:r>
                        <a:rPr lang="en-US" sz="2000" baseline="0" dirty="0" smtClean="0"/>
                        <a:t> P</a:t>
                      </a:r>
                      <a:r>
                        <a:rPr lang="en-US" sz="2000" b="1" kern="1200" dirty="0" smtClean="0">
                          <a:solidFill>
                            <a:schemeClr val="dk1"/>
                          </a:solidFill>
                          <a:effectLst/>
                          <a:latin typeface="+mn-lt"/>
                          <a:ea typeface="+mn-ea"/>
                          <a:cs typeface="+mn-cs"/>
                        </a:rPr>
                        <a:t>↑</a:t>
                      </a:r>
                      <a:endParaRPr lang="en-US" sz="2000" b="1" kern="1200" dirty="0">
                        <a:solidFill>
                          <a:schemeClr val="tx1"/>
                        </a:solidFill>
                        <a:effectLst/>
                        <a:latin typeface="+mn-lt"/>
                        <a:ea typeface="+mn-ea"/>
                        <a:cs typeface="+mn-cs"/>
                      </a:endParaRPr>
                    </a:p>
                  </a:txBody>
                  <a:tcPr marT="45724" marB="4572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effectLst/>
                        </a:rPr>
                        <a:t>  Coriander         </a:t>
                      </a:r>
                      <a:r>
                        <a:rPr lang="en-US" sz="2000" dirty="0" smtClean="0"/>
                        <a:t>VPK</a:t>
                      </a:r>
                      <a:r>
                        <a:rPr lang="en-US" sz="2000" b="1" kern="1200" dirty="0" smtClean="0">
                          <a:solidFill>
                            <a:schemeClr val="dk1"/>
                          </a:solidFill>
                          <a:effectLst/>
                          <a:latin typeface="+mn-lt"/>
                          <a:ea typeface="+mn-ea"/>
                          <a:cs typeface="+mn-cs"/>
                        </a:rPr>
                        <a:t>↓</a:t>
                      </a:r>
                      <a:endParaRPr lang="en-US" sz="2000" dirty="0" smtClean="0"/>
                    </a:p>
                  </a:txBody>
                  <a:tcPr marT="45724" marB="45724"/>
                </a:tc>
              </a:tr>
              <a:tr h="1343486">
                <a:tc>
                  <a:txBody>
                    <a:bodyPr/>
                    <a:lstStyle/>
                    <a:p>
                      <a:pPr lvl="0"/>
                      <a:r>
                        <a:rPr lang="en-US" sz="1800" kern="1200" dirty="0" smtClean="0">
                          <a:effectLst/>
                          <a:latin typeface="Corbel" panose="020B0503020204020204" pitchFamily="34" charset="0"/>
                        </a:rPr>
                        <a:t>• </a:t>
                      </a:r>
                      <a:r>
                        <a:rPr lang="en-US" sz="1800" kern="1200" dirty="0" smtClean="0">
                          <a:effectLst/>
                        </a:rPr>
                        <a:t>digestive stimulant, gas, bloating, nausea, colic</a:t>
                      </a:r>
                    </a:p>
                    <a:p>
                      <a:pPr lvl="0"/>
                      <a:r>
                        <a:rPr lang="en-US" sz="1800" kern="1200" dirty="0" smtClean="0">
                          <a:effectLst/>
                          <a:latin typeface="Corbel" panose="020B0503020204020204" pitchFamily="34" charset="0"/>
                        </a:rPr>
                        <a:t>• </a:t>
                      </a:r>
                      <a:r>
                        <a:rPr lang="en-US" sz="1800" kern="1200" dirty="0" smtClean="0">
                          <a:effectLst/>
                        </a:rPr>
                        <a:t>good for colds, flu, congestion, sinus, bronchial</a:t>
                      </a:r>
                    </a:p>
                    <a:p>
                      <a:pPr lvl="0"/>
                      <a:r>
                        <a:rPr lang="en-US" sz="1800" kern="1200" dirty="0" smtClean="0">
                          <a:effectLst/>
                          <a:latin typeface="Corbel" panose="020B0503020204020204" pitchFamily="34" charset="0"/>
                        </a:rPr>
                        <a:t>• </a:t>
                      </a:r>
                      <a:r>
                        <a:rPr lang="en-US" sz="1800" kern="1200" dirty="0" smtClean="0">
                          <a:effectLst/>
                        </a:rPr>
                        <a:t>enhance circulation, digestion and metabolism</a:t>
                      </a:r>
                    </a:p>
                    <a:p>
                      <a:pPr lvl="0"/>
                      <a:r>
                        <a:rPr lang="en-US" sz="1800" kern="1200" dirty="0" smtClean="0">
                          <a:effectLst/>
                          <a:latin typeface="Corbel" panose="020B0503020204020204" pitchFamily="34" charset="0"/>
                        </a:rPr>
                        <a:t>• </a:t>
                      </a:r>
                      <a:r>
                        <a:rPr lang="en-US" sz="1800" kern="1200" dirty="0" smtClean="0">
                          <a:effectLst/>
                        </a:rPr>
                        <a:t>promotes oral hygiene and freshens the breath</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latin typeface="Corbel" panose="020B0503020204020204" pitchFamily="34" charset="0"/>
                        </a:rPr>
                        <a:t>• </a:t>
                      </a:r>
                      <a:r>
                        <a:rPr lang="en-US" sz="1800" kern="1200" dirty="0" smtClean="0">
                          <a:effectLst/>
                        </a:rPr>
                        <a:t>relieves gas, bloating, digestive stimulant, tonic</a:t>
                      </a:r>
                    </a:p>
                    <a:p>
                      <a:pPr lvl="0"/>
                      <a:r>
                        <a:rPr lang="en-US" sz="1800" kern="1200" dirty="0" smtClean="0">
                          <a:effectLst/>
                          <a:latin typeface="Corbel" panose="020B0503020204020204" pitchFamily="34" charset="0"/>
                        </a:rPr>
                        <a:t>• </a:t>
                      </a:r>
                      <a:r>
                        <a:rPr lang="en-US" sz="1800" kern="1200" dirty="0" smtClean="0">
                          <a:effectLst/>
                        </a:rPr>
                        <a:t>improves taste, water absorbent</a:t>
                      </a:r>
                    </a:p>
                    <a:p>
                      <a:pPr lvl="0"/>
                      <a:r>
                        <a:rPr lang="en-US" sz="1800" kern="1200" dirty="0" smtClean="0">
                          <a:effectLst/>
                          <a:latin typeface="Corbel" panose="020B0503020204020204" pitchFamily="34" charset="0"/>
                        </a:rPr>
                        <a:t>• </a:t>
                      </a:r>
                      <a:r>
                        <a:rPr lang="en-US" sz="1800" kern="1200" dirty="0" smtClean="0">
                          <a:effectLst/>
                        </a:rPr>
                        <a:t>mitigates: thirst, burning sensation, vomiting, difficulty </a:t>
                      </a:r>
                    </a:p>
                    <a:p>
                      <a:pPr lvl="0"/>
                      <a:r>
                        <a:rPr lang="en-US" sz="1800" kern="1200" dirty="0" smtClean="0">
                          <a:effectLst/>
                          <a:latin typeface="Corbel" panose="020B0503020204020204" pitchFamily="34" charset="0"/>
                        </a:rPr>
                        <a:t>• </a:t>
                      </a:r>
                      <a:r>
                        <a:rPr lang="en-US" sz="1800" kern="1200" dirty="0" smtClean="0">
                          <a:effectLst/>
                        </a:rPr>
                        <a:t>breathing, cough, emaciation, intestinal worms</a:t>
                      </a:r>
                      <a:endParaRPr lang="en-US" sz="1800" kern="1200" dirty="0" smtClean="0">
                        <a:solidFill>
                          <a:schemeClr val="tx1"/>
                        </a:solidFill>
                        <a:effectLst/>
                        <a:latin typeface="+mn-lt"/>
                        <a:ea typeface="+mn-ea"/>
                        <a:cs typeface="+mn-cs"/>
                      </a:endParaRPr>
                    </a:p>
                  </a:txBody>
                  <a:tcPr marT="45724" marB="45724"/>
                </a:tc>
              </a:tr>
            </a:tbl>
          </a:graphicData>
        </a:graphic>
      </p:graphicFrame>
    </p:spTree>
    <p:extLst>
      <p:ext uri="{BB962C8B-B14F-4D97-AF65-F5344CB8AC3E}">
        <p14:creationId xmlns:p14="http://schemas.microsoft.com/office/powerpoint/2010/main" val="394153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0478" t="10110" r="405" b="637"/>
          <a:stretch/>
        </p:blipFill>
        <p:spPr>
          <a:xfrm>
            <a:off x="0" y="-41563"/>
            <a:ext cx="12146973" cy="6878782"/>
          </a:xfrm>
          <a:prstGeom prst="rect">
            <a:avLst/>
          </a:prstGeom>
        </p:spPr>
      </p:pic>
      <p:sp>
        <p:nvSpPr>
          <p:cNvPr id="2" name="Title 1"/>
          <p:cNvSpPr>
            <a:spLocks noGrp="1"/>
          </p:cNvSpPr>
          <p:nvPr>
            <p:ph type="title"/>
          </p:nvPr>
        </p:nvSpPr>
        <p:spPr>
          <a:xfrm>
            <a:off x="0" y="103910"/>
            <a:ext cx="6799897" cy="594975"/>
          </a:xfrm>
        </p:spPr>
        <p:txBody>
          <a:bodyPr>
            <a:noAutofit/>
          </a:bodyPr>
          <a:lstStyle/>
          <a:p>
            <a:pPr algn="ctr"/>
            <a:r>
              <a:rPr lang="en-US" sz="3600" b="1" dirty="0" smtClean="0">
                <a:solidFill>
                  <a:schemeClr val="accent4"/>
                </a:solidFill>
              </a:rPr>
              <a:t>What is Health?</a:t>
            </a:r>
            <a:endParaRPr lang="en-US" sz="3600" b="1" dirty="0">
              <a:solidFill>
                <a:schemeClr val="accent4"/>
              </a:solidFill>
            </a:endParaRPr>
          </a:p>
        </p:txBody>
      </p:sp>
      <p:sp>
        <p:nvSpPr>
          <p:cNvPr id="3" name="Slide Number Placeholder 2"/>
          <p:cNvSpPr>
            <a:spLocks noGrp="1"/>
          </p:cNvSpPr>
          <p:nvPr>
            <p:ph type="sldNum" sz="quarter" idx="12"/>
          </p:nvPr>
        </p:nvSpPr>
        <p:spPr/>
        <p:txBody>
          <a:bodyPr/>
          <a:lstStyle/>
          <a:p>
            <a:fld id="{9CD8D479-8942-46E8-A226-A4E01F7A105C}" type="slidenum">
              <a:rPr lang="en-US" smtClean="0"/>
              <a:t>5</a:t>
            </a:fld>
            <a:endParaRPr lang="en-US"/>
          </a:p>
        </p:txBody>
      </p:sp>
      <p:sp>
        <p:nvSpPr>
          <p:cNvPr id="4" name="Date Placeholder 3"/>
          <p:cNvSpPr>
            <a:spLocks noGrp="1"/>
          </p:cNvSpPr>
          <p:nvPr>
            <p:ph type="dt" sz="half" idx="10"/>
          </p:nvPr>
        </p:nvSpPr>
        <p:spPr/>
        <p:txBody>
          <a:bodyPr/>
          <a:lstStyle/>
          <a:p>
            <a:fld id="{9386AC23-C97B-41FB-9B89-C7FE0FB631CA}" type="datetime1">
              <a:rPr lang="en-US" smtClean="0"/>
              <a:pPr/>
              <a:t>1/19/2024</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graphicFrame>
        <p:nvGraphicFramePr>
          <p:cNvPr id="6" name="Diagram 5"/>
          <p:cNvGraphicFramePr/>
          <p:nvPr>
            <p:extLst>
              <p:ext uri="{D42A27DB-BD31-4B8C-83A1-F6EECF244321}">
                <p14:modId xmlns:p14="http://schemas.microsoft.com/office/powerpoint/2010/main" val="2716161342"/>
              </p:ext>
            </p:extLst>
          </p:nvPr>
        </p:nvGraphicFramePr>
        <p:xfrm>
          <a:off x="93518" y="719666"/>
          <a:ext cx="11980717"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229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38992" y="124697"/>
          <a:ext cx="11783292" cy="6595684"/>
        </p:xfrm>
        <a:graphic>
          <a:graphicData uri="http://schemas.openxmlformats.org/drawingml/2006/table">
            <a:tbl>
              <a:tblPr firstRow="1" bandRow="1">
                <a:tableStyleId>{BC89EF96-8CEA-46FF-86C4-4CE0E7609802}</a:tableStyleId>
              </a:tblPr>
              <a:tblGrid>
                <a:gridCol w="5891646"/>
                <a:gridCol w="5891646"/>
              </a:tblGrid>
              <a:tr h="375274">
                <a:tc>
                  <a:txBody>
                    <a:bodyPr/>
                    <a:lstStyle/>
                    <a:p>
                      <a:r>
                        <a:rPr lang="en-US" sz="2000" dirty="0" smtClean="0"/>
                        <a:t>  Cumin          </a:t>
                      </a:r>
                      <a:r>
                        <a:rPr lang="en-US" sz="2000" kern="1200" dirty="0" smtClean="0">
                          <a:effectLst/>
                        </a:rPr>
                        <a:t>VPK=</a:t>
                      </a:r>
                      <a:endParaRPr lang="en-US" sz="2000" b="0" dirty="0"/>
                    </a:p>
                  </a:txBody>
                  <a:tcPr marT="45724" marB="45724"/>
                </a:tc>
                <a:tc>
                  <a:txBody>
                    <a:bodyPr/>
                    <a:lstStyle/>
                    <a:p>
                      <a:r>
                        <a:rPr lang="en-US" sz="2000" dirty="0" smtClean="0"/>
                        <a:t>  Fennel          </a:t>
                      </a:r>
                      <a:r>
                        <a:rPr lang="en-US" sz="2000" kern="1200" dirty="0" smtClean="0">
                          <a:effectLst/>
                        </a:rPr>
                        <a:t>VPK↓</a:t>
                      </a:r>
                      <a:endParaRPr lang="en-US" sz="2000" b="0" dirty="0"/>
                    </a:p>
                  </a:txBody>
                  <a:tcPr marT="45724" marB="45724"/>
                </a:tc>
              </a:tr>
              <a:tr h="1645406">
                <a:tc>
                  <a:txBody>
                    <a:bodyPr/>
                    <a:lstStyle/>
                    <a:p>
                      <a:pPr lvl="0"/>
                      <a:r>
                        <a:rPr lang="en-US" sz="1800" kern="1200" dirty="0" smtClean="0">
                          <a:effectLst/>
                        </a:rPr>
                        <a:t>• slightly heating/pungent (balances all 3 doshas)</a:t>
                      </a:r>
                    </a:p>
                    <a:p>
                      <a:pPr lvl="0"/>
                      <a:r>
                        <a:rPr lang="en-US" sz="1800" kern="1200" dirty="0" smtClean="0">
                          <a:effectLst/>
                        </a:rPr>
                        <a:t>• aids digestion, flushes toxins, drying, good for intelligence</a:t>
                      </a:r>
                    </a:p>
                    <a:p>
                      <a:pPr lvl="0"/>
                      <a:r>
                        <a:rPr lang="en-US" sz="1800" kern="1200" dirty="0" smtClean="0">
                          <a:effectLst/>
                        </a:rPr>
                        <a:t>• purifies the uterus, cures fevers, aphrodisiac</a:t>
                      </a:r>
                    </a:p>
                    <a:p>
                      <a:pPr lvl="0"/>
                      <a:r>
                        <a:rPr lang="en-US" sz="1800" kern="1200" dirty="0" smtClean="0">
                          <a:effectLst/>
                        </a:rPr>
                        <a:t>• bestows strength, improves taste, mitigates kapha </a:t>
                      </a:r>
                    </a:p>
                    <a:p>
                      <a:pPr lvl="0"/>
                      <a:r>
                        <a:rPr lang="en-US" sz="1800" kern="1200" dirty="0" smtClean="0">
                          <a:effectLst/>
                        </a:rPr>
                        <a:t>• good for the eyes,</a:t>
                      </a:r>
                      <a:r>
                        <a:rPr lang="en-US" sz="1800" kern="1200" baseline="0" dirty="0" smtClean="0">
                          <a:effectLst/>
                        </a:rPr>
                        <a:t> </a:t>
                      </a:r>
                      <a:r>
                        <a:rPr lang="en-US" sz="1800" kern="1200" dirty="0" smtClean="0">
                          <a:effectLst/>
                        </a:rPr>
                        <a:t>cures diseases of vata</a:t>
                      </a:r>
                    </a:p>
                    <a:p>
                      <a:pPr lvl="0"/>
                      <a:r>
                        <a:rPr lang="en-US" sz="1800" kern="1200" dirty="0" smtClean="0">
                          <a:effectLst/>
                        </a:rPr>
                        <a:t>• abdominal tumor, vomiting and diarrhea.</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Strengthen agni without aggravating pitta</a:t>
                      </a:r>
                    </a:p>
                    <a:p>
                      <a:pPr lvl="0"/>
                      <a:r>
                        <a:rPr lang="en-US" sz="1800" kern="1200" dirty="0" smtClean="0">
                          <a:effectLst/>
                        </a:rPr>
                        <a:t>• tones the digestive system and enhances agni</a:t>
                      </a:r>
                    </a:p>
                    <a:p>
                      <a:pPr lvl="0"/>
                      <a:r>
                        <a:rPr lang="en-US" sz="1800" kern="1200" dirty="0" smtClean="0">
                          <a:effectLst/>
                        </a:rPr>
                        <a:t>• dispel gas and alleviate cramping, helps with indigestion</a:t>
                      </a:r>
                    </a:p>
                    <a:p>
                      <a:pPr lvl="0"/>
                      <a:r>
                        <a:rPr lang="en-US" sz="1800" kern="1200" dirty="0" smtClean="0">
                          <a:effectLst/>
                        </a:rPr>
                        <a:t>• calming on the nerves, and promotes mental awareness</a:t>
                      </a:r>
                    </a:p>
                    <a:p>
                      <a:pPr lvl="0"/>
                      <a:r>
                        <a:rPr lang="en-US" sz="1800" kern="1200" dirty="0" smtClean="0">
                          <a:effectLst/>
                        </a:rPr>
                        <a:t>• promotes menstruation and milk flow for nursing mothers</a:t>
                      </a:r>
                    </a:p>
                    <a:p>
                      <a:pPr lvl="0"/>
                      <a:r>
                        <a:rPr lang="en-US" sz="1800" kern="1200" dirty="0" smtClean="0">
                          <a:effectLst/>
                        </a:rPr>
                        <a:t>• roasted and eaten after meals to help digestion</a:t>
                      </a:r>
                      <a:endParaRPr lang="en-US" sz="1800" kern="1200" dirty="0" smtClean="0">
                        <a:solidFill>
                          <a:schemeClr val="tx1"/>
                        </a:solidFill>
                        <a:effectLst/>
                        <a:latin typeface="+mn-lt"/>
                        <a:ea typeface="+mn-ea"/>
                        <a:cs typeface="+mn-cs"/>
                      </a:endParaRPr>
                    </a:p>
                  </a:txBody>
                  <a:tcPr marT="45724" marB="45724"/>
                </a:tc>
              </a:tr>
              <a:tr h="375274">
                <a:tc>
                  <a:txBody>
                    <a:bodyPr/>
                    <a:lstStyle/>
                    <a:p>
                      <a:r>
                        <a:rPr lang="en-US" sz="2000" b="1" dirty="0" smtClean="0"/>
                        <a:t>  Fenugreek</a:t>
                      </a:r>
                      <a:r>
                        <a:rPr lang="en-US" sz="2000" dirty="0" smtClean="0"/>
                        <a:t>          </a:t>
                      </a:r>
                      <a:r>
                        <a:rPr lang="en-US" sz="2000" kern="1200" dirty="0" smtClean="0">
                          <a:effectLst/>
                        </a:rPr>
                        <a:t>K↓ VP↑</a:t>
                      </a:r>
                      <a:endParaRPr lang="en-US" sz="2000" dirty="0"/>
                    </a:p>
                  </a:txBody>
                  <a:tcPr marT="45724" marB="45724"/>
                </a:tc>
                <a:tc>
                  <a:txBody>
                    <a:bodyPr/>
                    <a:lstStyle/>
                    <a:p>
                      <a:r>
                        <a:rPr lang="en-US" sz="2000" b="1" dirty="0" smtClean="0"/>
                        <a:t>  Garlic</a:t>
                      </a:r>
                      <a:r>
                        <a:rPr lang="en-US" sz="2000" dirty="0" smtClean="0"/>
                        <a:t>         </a:t>
                      </a:r>
                      <a:r>
                        <a:rPr lang="en-US" sz="2000" kern="1200" dirty="0" smtClean="0">
                          <a:effectLst/>
                        </a:rPr>
                        <a:t>VK↓  P↑</a:t>
                      </a:r>
                      <a:endParaRPr lang="en-US" sz="2000" dirty="0"/>
                    </a:p>
                  </a:txBody>
                  <a:tcPr marT="45724" marB="45724"/>
                </a:tc>
              </a:tr>
              <a:tr h="1645406">
                <a:tc>
                  <a:txBody>
                    <a:bodyPr/>
                    <a:lstStyle/>
                    <a:p>
                      <a:pPr lvl="0"/>
                      <a:r>
                        <a:rPr lang="en-US" sz="1800" kern="1200" dirty="0" smtClean="0">
                          <a:effectLst/>
                        </a:rPr>
                        <a:t>• diuretic, digestive stimulant, tonic</a:t>
                      </a:r>
                    </a:p>
                    <a:p>
                      <a:pPr lvl="0"/>
                      <a:r>
                        <a:rPr lang="en-US" sz="1800" kern="1200" dirty="0" smtClean="0">
                          <a:effectLst/>
                        </a:rPr>
                        <a:t>• digestive aid, boils, cysts, lowers blood pressure</a:t>
                      </a:r>
                    </a:p>
                    <a:p>
                      <a:pPr lvl="0"/>
                      <a:r>
                        <a:rPr lang="en-US" sz="1800" kern="1200" dirty="0" smtClean="0">
                          <a:effectLst/>
                        </a:rPr>
                        <a:t>• allergies, bronchitis, flu, toothache, arthritis</a:t>
                      </a:r>
                    </a:p>
                    <a:p>
                      <a:pPr lvl="0"/>
                      <a:r>
                        <a:rPr lang="en-US" sz="1800" kern="1200" dirty="0" smtClean="0">
                          <a:effectLst/>
                        </a:rPr>
                        <a:t>• Increases milk flow and cleanses the milk</a:t>
                      </a:r>
                    </a:p>
                    <a:p>
                      <a:pPr lvl="0"/>
                      <a:r>
                        <a:rPr lang="en-US" sz="1800" kern="1200" dirty="0" smtClean="0">
                          <a:effectLst/>
                        </a:rPr>
                        <a:t>• good for bones and promotes hair growth</a:t>
                      </a:r>
                    </a:p>
                    <a:p>
                      <a:pPr lvl="0"/>
                      <a:r>
                        <a:rPr lang="en-US" sz="1800" kern="1200" dirty="0" smtClean="0">
                          <a:effectLst/>
                        </a:rPr>
                        <a:t>• good for the respiratory system</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colds, cough, congestion, asthma, heart disease, hypertension</a:t>
                      </a:r>
                    </a:p>
                    <a:p>
                      <a:pPr lvl="0"/>
                      <a:r>
                        <a:rPr lang="en-US" sz="1800" kern="1200" dirty="0" smtClean="0">
                          <a:effectLst/>
                        </a:rPr>
                        <a:t>• cholesterol, palpitation, skin disease, parasitic infections</a:t>
                      </a:r>
                    </a:p>
                    <a:p>
                      <a:pPr lvl="0"/>
                      <a:r>
                        <a:rPr lang="en-US" sz="1800" kern="1200" dirty="0" smtClean="0">
                          <a:effectLst/>
                        </a:rPr>
                        <a:t>• rheumatism, hemorrhoids, edema, impotence, hysteria</a:t>
                      </a:r>
                    </a:p>
                    <a:p>
                      <a:pPr lvl="0"/>
                      <a:r>
                        <a:rPr lang="en-US" sz="1800" kern="1200" dirty="0" smtClean="0">
                          <a:effectLst/>
                        </a:rPr>
                        <a:t>• burns Ama,</a:t>
                      </a:r>
                      <a:r>
                        <a:rPr lang="en-US" sz="1800" kern="1200" baseline="0" dirty="0" smtClean="0">
                          <a:effectLst/>
                        </a:rPr>
                        <a:t> </a:t>
                      </a:r>
                      <a:r>
                        <a:rPr lang="en-US" sz="1800" kern="1200" dirty="0" smtClean="0">
                          <a:effectLst/>
                        </a:rPr>
                        <a:t>aches and pains,</a:t>
                      </a:r>
                      <a:r>
                        <a:rPr lang="en-US" sz="1800" kern="1200" baseline="0" dirty="0" smtClean="0">
                          <a:effectLst/>
                        </a:rPr>
                        <a:t> </a:t>
                      </a:r>
                      <a:r>
                        <a:rPr lang="en-US" sz="1800" kern="1200" dirty="0" smtClean="0">
                          <a:effectLst/>
                        </a:rPr>
                        <a:t>earache</a:t>
                      </a:r>
                    </a:p>
                    <a:p>
                      <a:pPr lvl="0"/>
                      <a:r>
                        <a:rPr lang="en-US" sz="1800" kern="1200" dirty="0" smtClean="0">
                          <a:effectLst/>
                        </a:rPr>
                        <a:t>• tamastic in nature</a:t>
                      </a:r>
                      <a:endParaRPr lang="en-US" sz="1800" kern="1200" dirty="0" smtClean="0">
                        <a:solidFill>
                          <a:schemeClr val="tx1"/>
                        </a:solidFill>
                        <a:effectLst/>
                        <a:latin typeface="+mn-lt"/>
                        <a:ea typeface="+mn-ea"/>
                        <a:cs typeface="+mn-cs"/>
                      </a:endParaRPr>
                    </a:p>
                  </a:txBody>
                  <a:tcPr marT="45724" marB="45724"/>
                </a:tc>
              </a:tr>
              <a:tr h="375274">
                <a:tc>
                  <a:txBody>
                    <a:bodyPr/>
                    <a:lstStyle/>
                    <a:p>
                      <a:pPr lvl="0"/>
                      <a:r>
                        <a:rPr lang="en-US" sz="2000" b="1" kern="1200" dirty="0" smtClean="0">
                          <a:effectLst/>
                        </a:rPr>
                        <a:t>  Ginger (dry)          </a:t>
                      </a:r>
                      <a:r>
                        <a:rPr lang="en-US" sz="2000" kern="1200" dirty="0" smtClean="0">
                          <a:effectLst/>
                        </a:rPr>
                        <a:t>VK↓ P↑</a:t>
                      </a:r>
                      <a:endParaRPr lang="en-US" sz="2000" kern="1200" dirty="0" smtClean="0">
                        <a:solidFill>
                          <a:schemeClr val="tx1"/>
                        </a:solidFill>
                        <a:effectLst/>
                        <a:latin typeface="+mn-lt"/>
                        <a:ea typeface="+mn-ea"/>
                        <a:cs typeface="+mn-cs"/>
                      </a:endParaRPr>
                    </a:p>
                  </a:txBody>
                  <a:tcPr marT="45724" marB="45724"/>
                </a:tc>
                <a:tc>
                  <a:txBody>
                    <a:bodyPr/>
                    <a:lstStyle/>
                    <a:p>
                      <a:pPr lvl="0"/>
                      <a:r>
                        <a:rPr lang="en-US" sz="2000" b="1" kern="1200" dirty="0" smtClean="0">
                          <a:effectLst/>
                        </a:rPr>
                        <a:t>  Mustard</a:t>
                      </a:r>
                      <a:r>
                        <a:rPr lang="en-US" sz="2000" kern="1200" dirty="0" smtClean="0">
                          <a:effectLst/>
                        </a:rPr>
                        <a:t>          VK↓  P↑</a:t>
                      </a:r>
                      <a:endParaRPr lang="en-US" sz="2000" kern="1200" dirty="0" smtClean="0">
                        <a:solidFill>
                          <a:schemeClr val="tx1"/>
                        </a:solidFill>
                        <a:effectLst/>
                        <a:latin typeface="+mn-lt"/>
                        <a:ea typeface="+mn-ea"/>
                        <a:cs typeface="+mn-cs"/>
                      </a:endParaRPr>
                    </a:p>
                  </a:txBody>
                  <a:tcPr marT="45724" marB="45724"/>
                </a:tc>
              </a:tr>
              <a:tr h="1932204">
                <a:tc>
                  <a:txBody>
                    <a:bodyPr/>
                    <a:lstStyle/>
                    <a:p>
                      <a:pPr lvl="0"/>
                      <a:r>
                        <a:rPr lang="en-US" sz="1800" kern="1200" dirty="0" smtClean="0">
                          <a:effectLst/>
                        </a:rPr>
                        <a:t>• enhances taste perception, digestive stimulant</a:t>
                      </a:r>
                    </a:p>
                    <a:p>
                      <a:pPr lvl="0"/>
                      <a:r>
                        <a:rPr lang="en-US" sz="1800" kern="1200" dirty="0" smtClean="0">
                          <a:effectLst/>
                        </a:rPr>
                        <a:t>• easy to digest,</a:t>
                      </a:r>
                      <a:r>
                        <a:rPr lang="en-US" sz="1800" kern="1200" baseline="0" dirty="0" smtClean="0">
                          <a:effectLst/>
                        </a:rPr>
                        <a:t> </a:t>
                      </a:r>
                      <a:r>
                        <a:rPr lang="en-US" sz="1800" kern="1200" dirty="0" smtClean="0">
                          <a:effectLst/>
                        </a:rPr>
                        <a:t>aphrodisiac, removes gas,</a:t>
                      </a:r>
                      <a:r>
                        <a:rPr lang="en-US" sz="1800" kern="1200" baseline="0" dirty="0" smtClean="0">
                          <a:effectLst/>
                        </a:rPr>
                        <a:t> </a:t>
                      </a:r>
                      <a:r>
                        <a:rPr lang="en-US" sz="1800" kern="1200" dirty="0" smtClean="0">
                          <a:effectLst/>
                        </a:rPr>
                        <a:t>opens the respiratory system, expectorant, colic, vomiting, indigestion • flatulence,</a:t>
                      </a:r>
                      <a:r>
                        <a:rPr lang="en-US" sz="1800" kern="1200" baseline="0" dirty="0" smtClean="0">
                          <a:effectLst/>
                        </a:rPr>
                        <a:t> </a:t>
                      </a:r>
                      <a:r>
                        <a:rPr lang="en-US" sz="1800" kern="1200" dirty="0" smtClean="0">
                          <a:effectLst/>
                        </a:rPr>
                        <a:t>colds, cough, asthma,</a:t>
                      </a:r>
                      <a:r>
                        <a:rPr lang="en-US" sz="1800" kern="1200" baseline="0" dirty="0" smtClean="0">
                          <a:effectLst/>
                        </a:rPr>
                        <a:t> </a:t>
                      </a:r>
                      <a:r>
                        <a:rPr lang="en-US" sz="1800" kern="1200" dirty="0" smtClean="0">
                          <a:effectLst/>
                        </a:rPr>
                        <a:t>congestive conditions, arthritis,</a:t>
                      </a:r>
                      <a:r>
                        <a:rPr lang="en-US" sz="1800" kern="1200" baseline="0" dirty="0" smtClean="0">
                          <a:effectLst/>
                        </a:rPr>
                        <a:t> </a:t>
                      </a:r>
                      <a:r>
                        <a:rPr lang="en-US" sz="1800" kern="1200" dirty="0" smtClean="0">
                          <a:effectLst/>
                        </a:rPr>
                        <a:t>hemorrhoids, headaches, hear disease,</a:t>
                      </a:r>
                      <a:r>
                        <a:rPr lang="en-US" sz="1800" kern="1200" baseline="0" dirty="0" smtClean="0">
                          <a:effectLst/>
                        </a:rPr>
                        <a:t> </a:t>
                      </a:r>
                      <a:r>
                        <a:rPr lang="en-US" sz="1800" kern="1200" dirty="0" smtClean="0">
                          <a:effectLst/>
                        </a:rPr>
                        <a:t>burns Ama</a:t>
                      </a:r>
                    </a:p>
                    <a:p>
                      <a:pPr lvl="0"/>
                      <a:r>
                        <a:rPr lang="en-US" sz="1800" kern="1200" dirty="0" smtClean="0">
                          <a:effectLst/>
                        </a:rPr>
                        <a:t>• fresh Ginger is harder to digest, penetrating, hotter</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digestive, alleviates stomach pains – gas, cramps</a:t>
                      </a:r>
                    </a:p>
                    <a:p>
                      <a:pPr lvl="0"/>
                      <a:r>
                        <a:rPr lang="en-US" sz="1800" kern="1200" dirty="0" smtClean="0">
                          <a:effectLst/>
                        </a:rPr>
                        <a:t>• increases digestive fire, slightly drying</a:t>
                      </a:r>
                    </a:p>
                    <a:p>
                      <a:pPr lvl="0"/>
                      <a:r>
                        <a:rPr lang="en-US" sz="1800" kern="1200" dirty="0" smtClean="0">
                          <a:effectLst/>
                        </a:rPr>
                        <a:t>• cures itching, leprosy, intestinal worms</a:t>
                      </a:r>
                    </a:p>
                    <a:p>
                      <a:pPr lvl="0"/>
                      <a:r>
                        <a:rPr lang="en-US" sz="1800" kern="1200" dirty="0" smtClean="0">
                          <a:effectLst/>
                        </a:rPr>
                        <a:t>• antibacterial, ant inflammatory</a:t>
                      </a:r>
                    </a:p>
                    <a:p>
                      <a:pPr lvl="0"/>
                      <a:r>
                        <a:rPr lang="en-US" sz="1800" kern="1200" dirty="0" smtClean="0">
                          <a:effectLst/>
                        </a:rPr>
                        <a:t>• can cause bleeding diseases – due to its hot potency</a:t>
                      </a:r>
                    </a:p>
                    <a:p>
                      <a:pPr lvl="0"/>
                      <a:endParaRPr lang="en-US" sz="1800" kern="1200" dirty="0" smtClean="0">
                        <a:solidFill>
                          <a:schemeClr val="tx1"/>
                        </a:solidFill>
                        <a:effectLst/>
                        <a:latin typeface="+mn-lt"/>
                        <a:ea typeface="+mn-ea"/>
                        <a:cs typeface="+mn-cs"/>
                      </a:endParaRPr>
                    </a:p>
                  </a:txBody>
                  <a:tcPr marT="45724" marB="45724"/>
                </a:tc>
              </a:tr>
            </a:tbl>
          </a:graphicData>
        </a:graphic>
      </p:graphicFrame>
    </p:spTree>
    <p:extLst>
      <p:ext uri="{BB962C8B-B14F-4D97-AF65-F5344CB8AC3E}">
        <p14:creationId xmlns:p14="http://schemas.microsoft.com/office/powerpoint/2010/main" val="122458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238992" y="124697"/>
          <a:ext cx="11783292" cy="6595684"/>
        </p:xfrm>
        <a:graphic>
          <a:graphicData uri="http://schemas.openxmlformats.org/drawingml/2006/table">
            <a:tbl>
              <a:tblPr firstRow="1" bandRow="1">
                <a:tableStyleId>{BC89EF96-8CEA-46FF-86C4-4CE0E7609802}</a:tableStyleId>
              </a:tblPr>
              <a:tblGrid>
                <a:gridCol w="5891646"/>
                <a:gridCol w="5891646"/>
              </a:tblGrid>
              <a:tr h="375274">
                <a:tc>
                  <a:txBody>
                    <a:bodyPr/>
                    <a:lstStyle/>
                    <a:p>
                      <a:r>
                        <a:rPr lang="en-US" sz="2000" dirty="0" smtClean="0"/>
                        <a:t>  Cumin          </a:t>
                      </a:r>
                      <a:r>
                        <a:rPr lang="en-US" sz="2000" kern="1200" dirty="0" smtClean="0">
                          <a:effectLst/>
                        </a:rPr>
                        <a:t>VPK=</a:t>
                      </a:r>
                      <a:endParaRPr lang="en-US" sz="2000" b="0" dirty="0"/>
                    </a:p>
                  </a:txBody>
                  <a:tcPr marT="45724" marB="45724"/>
                </a:tc>
                <a:tc>
                  <a:txBody>
                    <a:bodyPr/>
                    <a:lstStyle/>
                    <a:p>
                      <a:r>
                        <a:rPr lang="en-US" sz="2000" dirty="0" smtClean="0"/>
                        <a:t>  Fennel          </a:t>
                      </a:r>
                      <a:r>
                        <a:rPr lang="en-US" sz="2000" kern="1200" dirty="0" smtClean="0">
                          <a:effectLst/>
                        </a:rPr>
                        <a:t>VPK↓</a:t>
                      </a:r>
                      <a:endParaRPr lang="en-US" sz="2000" b="0" dirty="0"/>
                    </a:p>
                  </a:txBody>
                  <a:tcPr marT="45724" marB="45724"/>
                </a:tc>
              </a:tr>
              <a:tr h="1645406">
                <a:tc>
                  <a:txBody>
                    <a:bodyPr/>
                    <a:lstStyle/>
                    <a:p>
                      <a:pPr lvl="0"/>
                      <a:r>
                        <a:rPr lang="en-US" sz="1800" kern="1200" dirty="0" smtClean="0">
                          <a:effectLst/>
                        </a:rPr>
                        <a:t>• slightly heating/pungent (balances all 3 doshas)</a:t>
                      </a:r>
                    </a:p>
                    <a:p>
                      <a:pPr lvl="0"/>
                      <a:r>
                        <a:rPr lang="en-US" sz="1800" kern="1200" dirty="0" smtClean="0">
                          <a:effectLst/>
                        </a:rPr>
                        <a:t>• aids digestion, flushes toxins, drying, good for intelligence</a:t>
                      </a:r>
                    </a:p>
                    <a:p>
                      <a:pPr lvl="0"/>
                      <a:r>
                        <a:rPr lang="en-US" sz="1800" kern="1200" dirty="0" smtClean="0">
                          <a:effectLst/>
                        </a:rPr>
                        <a:t>• purifies the uterus, cures fevers, aphrodisiac</a:t>
                      </a:r>
                    </a:p>
                    <a:p>
                      <a:pPr lvl="0"/>
                      <a:r>
                        <a:rPr lang="en-US" sz="1800" kern="1200" dirty="0" smtClean="0">
                          <a:effectLst/>
                        </a:rPr>
                        <a:t>• bestows strength, improves taste, mitigates kapha </a:t>
                      </a:r>
                    </a:p>
                    <a:p>
                      <a:pPr lvl="0"/>
                      <a:r>
                        <a:rPr lang="en-US" sz="1800" kern="1200" dirty="0" smtClean="0">
                          <a:effectLst/>
                        </a:rPr>
                        <a:t>• good for the eyes,</a:t>
                      </a:r>
                      <a:r>
                        <a:rPr lang="en-US" sz="1800" kern="1200" baseline="0" dirty="0" smtClean="0">
                          <a:effectLst/>
                        </a:rPr>
                        <a:t> </a:t>
                      </a:r>
                      <a:r>
                        <a:rPr lang="en-US" sz="1800" kern="1200" dirty="0" smtClean="0">
                          <a:effectLst/>
                        </a:rPr>
                        <a:t>cures diseases of vata</a:t>
                      </a:r>
                    </a:p>
                    <a:p>
                      <a:pPr lvl="0"/>
                      <a:r>
                        <a:rPr lang="en-US" sz="1800" kern="1200" dirty="0" smtClean="0">
                          <a:effectLst/>
                        </a:rPr>
                        <a:t>• abdominal tumor, vomiting and diarrhea.</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Strengthen agni without aggravating pitta</a:t>
                      </a:r>
                    </a:p>
                    <a:p>
                      <a:pPr lvl="0"/>
                      <a:r>
                        <a:rPr lang="en-US" sz="1800" kern="1200" dirty="0" smtClean="0">
                          <a:effectLst/>
                        </a:rPr>
                        <a:t>• tones the digestive system and enhances agni</a:t>
                      </a:r>
                    </a:p>
                    <a:p>
                      <a:pPr lvl="0"/>
                      <a:r>
                        <a:rPr lang="en-US" sz="1800" kern="1200" dirty="0" smtClean="0">
                          <a:effectLst/>
                        </a:rPr>
                        <a:t>• dispel gas and alleviate cramping, helps with indigestion</a:t>
                      </a:r>
                    </a:p>
                    <a:p>
                      <a:pPr lvl="0"/>
                      <a:r>
                        <a:rPr lang="en-US" sz="1800" kern="1200" dirty="0" smtClean="0">
                          <a:effectLst/>
                        </a:rPr>
                        <a:t>• calming on the nerves, and promotes mental awareness</a:t>
                      </a:r>
                    </a:p>
                    <a:p>
                      <a:pPr lvl="0"/>
                      <a:r>
                        <a:rPr lang="en-US" sz="1800" kern="1200" dirty="0" smtClean="0">
                          <a:effectLst/>
                        </a:rPr>
                        <a:t>• promotes menstruation and milk flow for nursing mothers</a:t>
                      </a:r>
                    </a:p>
                    <a:p>
                      <a:pPr lvl="0"/>
                      <a:r>
                        <a:rPr lang="en-US" sz="1800" kern="1200" dirty="0" smtClean="0">
                          <a:effectLst/>
                        </a:rPr>
                        <a:t>• roasted and eaten after meals to help digestion</a:t>
                      </a:r>
                      <a:endParaRPr lang="en-US" sz="1800" kern="1200" dirty="0" smtClean="0">
                        <a:solidFill>
                          <a:schemeClr val="tx1"/>
                        </a:solidFill>
                        <a:effectLst/>
                        <a:latin typeface="+mn-lt"/>
                        <a:ea typeface="+mn-ea"/>
                        <a:cs typeface="+mn-cs"/>
                      </a:endParaRPr>
                    </a:p>
                  </a:txBody>
                  <a:tcPr marT="45724" marB="45724"/>
                </a:tc>
              </a:tr>
              <a:tr h="375274">
                <a:tc>
                  <a:txBody>
                    <a:bodyPr/>
                    <a:lstStyle/>
                    <a:p>
                      <a:r>
                        <a:rPr lang="en-US" sz="2000" b="1" dirty="0" smtClean="0"/>
                        <a:t>  Fenugreek</a:t>
                      </a:r>
                      <a:r>
                        <a:rPr lang="en-US" sz="2000" dirty="0" smtClean="0"/>
                        <a:t>          </a:t>
                      </a:r>
                      <a:r>
                        <a:rPr lang="en-US" sz="2000" kern="1200" dirty="0" smtClean="0">
                          <a:effectLst/>
                        </a:rPr>
                        <a:t>K↓ VP↑</a:t>
                      </a:r>
                      <a:endParaRPr lang="en-US" sz="2000" dirty="0"/>
                    </a:p>
                  </a:txBody>
                  <a:tcPr marT="45724" marB="45724"/>
                </a:tc>
                <a:tc>
                  <a:txBody>
                    <a:bodyPr/>
                    <a:lstStyle/>
                    <a:p>
                      <a:r>
                        <a:rPr lang="en-US" sz="2000" b="1" dirty="0" smtClean="0"/>
                        <a:t>  Garlic</a:t>
                      </a:r>
                      <a:r>
                        <a:rPr lang="en-US" sz="2000" dirty="0" smtClean="0"/>
                        <a:t>         </a:t>
                      </a:r>
                      <a:r>
                        <a:rPr lang="en-US" sz="2000" kern="1200" dirty="0" smtClean="0">
                          <a:effectLst/>
                        </a:rPr>
                        <a:t>VK↓  P↑</a:t>
                      </a:r>
                      <a:endParaRPr lang="en-US" sz="2000" dirty="0"/>
                    </a:p>
                  </a:txBody>
                  <a:tcPr marT="45724" marB="45724"/>
                </a:tc>
              </a:tr>
              <a:tr h="1645406">
                <a:tc>
                  <a:txBody>
                    <a:bodyPr/>
                    <a:lstStyle/>
                    <a:p>
                      <a:pPr lvl="0"/>
                      <a:r>
                        <a:rPr lang="en-US" sz="1800" kern="1200" dirty="0" smtClean="0">
                          <a:effectLst/>
                        </a:rPr>
                        <a:t>• diuretic, digestive stimulant, tonic</a:t>
                      </a:r>
                    </a:p>
                    <a:p>
                      <a:pPr lvl="0"/>
                      <a:r>
                        <a:rPr lang="en-US" sz="1800" kern="1200" dirty="0" smtClean="0">
                          <a:effectLst/>
                        </a:rPr>
                        <a:t>• digestive aid, boils, cysts, lowers blood pressure</a:t>
                      </a:r>
                    </a:p>
                    <a:p>
                      <a:pPr lvl="0"/>
                      <a:r>
                        <a:rPr lang="en-US" sz="1800" kern="1200" dirty="0" smtClean="0">
                          <a:effectLst/>
                        </a:rPr>
                        <a:t>• allergies, bronchitis, flu, toothache, arthritis</a:t>
                      </a:r>
                    </a:p>
                    <a:p>
                      <a:pPr lvl="0"/>
                      <a:r>
                        <a:rPr lang="en-US" sz="1800" kern="1200" dirty="0" smtClean="0">
                          <a:effectLst/>
                        </a:rPr>
                        <a:t>• Increases milk flow and cleanses the milk</a:t>
                      </a:r>
                    </a:p>
                    <a:p>
                      <a:pPr lvl="0"/>
                      <a:r>
                        <a:rPr lang="en-US" sz="1800" kern="1200" dirty="0" smtClean="0">
                          <a:effectLst/>
                        </a:rPr>
                        <a:t>• good for bones and promotes hair growth</a:t>
                      </a:r>
                    </a:p>
                    <a:p>
                      <a:pPr lvl="0"/>
                      <a:r>
                        <a:rPr lang="en-US" sz="1800" kern="1200" dirty="0" smtClean="0">
                          <a:effectLst/>
                        </a:rPr>
                        <a:t>• good for the respiratory system</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colds, cough, congestion, asthma, heart disease, hypertension</a:t>
                      </a:r>
                    </a:p>
                    <a:p>
                      <a:pPr lvl="0"/>
                      <a:r>
                        <a:rPr lang="en-US" sz="1800" kern="1200" dirty="0" smtClean="0">
                          <a:effectLst/>
                        </a:rPr>
                        <a:t>• cholesterol, palpitation, skin disease, parasitic infections</a:t>
                      </a:r>
                    </a:p>
                    <a:p>
                      <a:pPr lvl="0"/>
                      <a:r>
                        <a:rPr lang="en-US" sz="1800" kern="1200" dirty="0" smtClean="0">
                          <a:effectLst/>
                        </a:rPr>
                        <a:t>• rheumatism, hemorrhoids, edema, impotence, hysteria</a:t>
                      </a:r>
                    </a:p>
                    <a:p>
                      <a:pPr lvl="0"/>
                      <a:r>
                        <a:rPr lang="en-US" sz="1800" kern="1200" dirty="0" smtClean="0">
                          <a:effectLst/>
                        </a:rPr>
                        <a:t>• burns Ama,</a:t>
                      </a:r>
                      <a:r>
                        <a:rPr lang="en-US" sz="1800" kern="1200" baseline="0" dirty="0" smtClean="0">
                          <a:effectLst/>
                        </a:rPr>
                        <a:t> </a:t>
                      </a:r>
                      <a:r>
                        <a:rPr lang="en-US" sz="1800" kern="1200" dirty="0" smtClean="0">
                          <a:effectLst/>
                        </a:rPr>
                        <a:t>aches and pains,</a:t>
                      </a:r>
                      <a:r>
                        <a:rPr lang="en-US" sz="1800" kern="1200" baseline="0" dirty="0" smtClean="0">
                          <a:effectLst/>
                        </a:rPr>
                        <a:t> </a:t>
                      </a:r>
                      <a:r>
                        <a:rPr lang="en-US" sz="1800" kern="1200" dirty="0" smtClean="0">
                          <a:effectLst/>
                        </a:rPr>
                        <a:t>earache</a:t>
                      </a:r>
                    </a:p>
                    <a:p>
                      <a:pPr lvl="0"/>
                      <a:r>
                        <a:rPr lang="en-US" sz="1800" kern="1200" dirty="0" smtClean="0">
                          <a:effectLst/>
                        </a:rPr>
                        <a:t>• tamastic in nature</a:t>
                      </a:r>
                      <a:endParaRPr lang="en-US" sz="1800" kern="1200" dirty="0" smtClean="0">
                        <a:solidFill>
                          <a:schemeClr val="tx1"/>
                        </a:solidFill>
                        <a:effectLst/>
                        <a:latin typeface="+mn-lt"/>
                        <a:ea typeface="+mn-ea"/>
                        <a:cs typeface="+mn-cs"/>
                      </a:endParaRPr>
                    </a:p>
                  </a:txBody>
                  <a:tcPr marT="45724" marB="45724"/>
                </a:tc>
              </a:tr>
              <a:tr h="375274">
                <a:tc>
                  <a:txBody>
                    <a:bodyPr/>
                    <a:lstStyle/>
                    <a:p>
                      <a:pPr lvl="0"/>
                      <a:r>
                        <a:rPr lang="en-US" sz="2000" b="1" kern="1200" dirty="0" smtClean="0">
                          <a:effectLst/>
                        </a:rPr>
                        <a:t>  Ginger (dry)          </a:t>
                      </a:r>
                      <a:r>
                        <a:rPr lang="en-US" sz="2000" kern="1200" dirty="0" smtClean="0">
                          <a:effectLst/>
                        </a:rPr>
                        <a:t>VK↓ P↑</a:t>
                      </a:r>
                      <a:endParaRPr lang="en-US" sz="2000" kern="1200" dirty="0" smtClean="0">
                        <a:solidFill>
                          <a:schemeClr val="tx1"/>
                        </a:solidFill>
                        <a:effectLst/>
                        <a:latin typeface="+mn-lt"/>
                        <a:ea typeface="+mn-ea"/>
                        <a:cs typeface="+mn-cs"/>
                      </a:endParaRPr>
                    </a:p>
                  </a:txBody>
                  <a:tcPr marT="45724" marB="45724"/>
                </a:tc>
                <a:tc>
                  <a:txBody>
                    <a:bodyPr/>
                    <a:lstStyle/>
                    <a:p>
                      <a:pPr lvl="0"/>
                      <a:r>
                        <a:rPr lang="en-US" sz="2000" b="1" kern="1200" dirty="0" smtClean="0">
                          <a:effectLst/>
                        </a:rPr>
                        <a:t>  Mustard</a:t>
                      </a:r>
                      <a:r>
                        <a:rPr lang="en-US" sz="2000" kern="1200" dirty="0" smtClean="0">
                          <a:effectLst/>
                        </a:rPr>
                        <a:t>          VK↓  P↑</a:t>
                      </a:r>
                      <a:endParaRPr lang="en-US" sz="2000" kern="1200" dirty="0" smtClean="0">
                        <a:solidFill>
                          <a:schemeClr val="tx1"/>
                        </a:solidFill>
                        <a:effectLst/>
                        <a:latin typeface="+mn-lt"/>
                        <a:ea typeface="+mn-ea"/>
                        <a:cs typeface="+mn-cs"/>
                      </a:endParaRPr>
                    </a:p>
                  </a:txBody>
                  <a:tcPr marT="45724" marB="45724"/>
                </a:tc>
              </a:tr>
              <a:tr h="1932204">
                <a:tc>
                  <a:txBody>
                    <a:bodyPr/>
                    <a:lstStyle/>
                    <a:p>
                      <a:pPr lvl="0"/>
                      <a:r>
                        <a:rPr lang="en-US" sz="1800" kern="1200" dirty="0" smtClean="0">
                          <a:effectLst/>
                        </a:rPr>
                        <a:t>• enhances taste perception, digestive stimulant</a:t>
                      </a:r>
                    </a:p>
                    <a:p>
                      <a:pPr lvl="0"/>
                      <a:r>
                        <a:rPr lang="en-US" sz="1800" kern="1200" dirty="0" smtClean="0">
                          <a:effectLst/>
                        </a:rPr>
                        <a:t>• easy to digest,</a:t>
                      </a:r>
                      <a:r>
                        <a:rPr lang="en-US" sz="1800" kern="1200" baseline="0" dirty="0" smtClean="0">
                          <a:effectLst/>
                        </a:rPr>
                        <a:t> </a:t>
                      </a:r>
                      <a:r>
                        <a:rPr lang="en-US" sz="1800" kern="1200" dirty="0" smtClean="0">
                          <a:effectLst/>
                        </a:rPr>
                        <a:t>aphrodisiac, removes gas,</a:t>
                      </a:r>
                      <a:r>
                        <a:rPr lang="en-US" sz="1800" kern="1200" baseline="0" dirty="0" smtClean="0">
                          <a:effectLst/>
                        </a:rPr>
                        <a:t> </a:t>
                      </a:r>
                      <a:r>
                        <a:rPr lang="en-US" sz="1800" kern="1200" dirty="0" smtClean="0">
                          <a:effectLst/>
                        </a:rPr>
                        <a:t>opens the respiratory system, expectorant, colic, vomiting, indigestion • flatulence,</a:t>
                      </a:r>
                      <a:r>
                        <a:rPr lang="en-US" sz="1800" kern="1200" baseline="0" dirty="0" smtClean="0">
                          <a:effectLst/>
                        </a:rPr>
                        <a:t> </a:t>
                      </a:r>
                      <a:r>
                        <a:rPr lang="en-US" sz="1800" kern="1200" dirty="0" smtClean="0">
                          <a:effectLst/>
                        </a:rPr>
                        <a:t>colds, cough, asthma,</a:t>
                      </a:r>
                      <a:r>
                        <a:rPr lang="en-US" sz="1800" kern="1200" baseline="0" dirty="0" smtClean="0">
                          <a:effectLst/>
                        </a:rPr>
                        <a:t> </a:t>
                      </a:r>
                      <a:r>
                        <a:rPr lang="en-US" sz="1800" kern="1200" dirty="0" smtClean="0">
                          <a:effectLst/>
                        </a:rPr>
                        <a:t>congestive conditions, arthritis,</a:t>
                      </a:r>
                      <a:r>
                        <a:rPr lang="en-US" sz="1800" kern="1200" baseline="0" dirty="0" smtClean="0">
                          <a:effectLst/>
                        </a:rPr>
                        <a:t> </a:t>
                      </a:r>
                      <a:r>
                        <a:rPr lang="en-US" sz="1800" kern="1200" dirty="0" smtClean="0">
                          <a:effectLst/>
                        </a:rPr>
                        <a:t>hemorrhoids, headaches, hear disease,</a:t>
                      </a:r>
                      <a:r>
                        <a:rPr lang="en-US" sz="1800" kern="1200" baseline="0" dirty="0" smtClean="0">
                          <a:effectLst/>
                        </a:rPr>
                        <a:t> </a:t>
                      </a:r>
                      <a:r>
                        <a:rPr lang="en-US" sz="1800" kern="1200" dirty="0" smtClean="0">
                          <a:effectLst/>
                        </a:rPr>
                        <a:t>burns Ama</a:t>
                      </a:r>
                    </a:p>
                    <a:p>
                      <a:pPr lvl="0"/>
                      <a:r>
                        <a:rPr lang="en-US" sz="1800" kern="1200" dirty="0" smtClean="0">
                          <a:effectLst/>
                        </a:rPr>
                        <a:t>• fresh Ginger is harder to digest, penetrating, hotter</a:t>
                      </a:r>
                      <a:endParaRPr lang="en-US" sz="1800" kern="1200" dirty="0" smtClean="0">
                        <a:solidFill>
                          <a:schemeClr val="tx1"/>
                        </a:solidFill>
                        <a:effectLst/>
                        <a:latin typeface="+mn-lt"/>
                        <a:ea typeface="+mn-ea"/>
                        <a:cs typeface="+mn-cs"/>
                      </a:endParaRPr>
                    </a:p>
                  </a:txBody>
                  <a:tcPr marT="45724" marB="45724"/>
                </a:tc>
                <a:tc>
                  <a:txBody>
                    <a:bodyPr/>
                    <a:lstStyle/>
                    <a:p>
                      <a:pPr lvl="0"/>
                      <a:r>
                        <a:rPr lang="en-US" sz="1800" kern="1200" dirty="0" smtClean="0">
                          <a:effectLst/>
                        </a:rPr>
                        <a:t>• digestive, alleviates stomach pains – gas, cramps</a:t>
                      </a:r>
                    </a:p>
                    <a:p>
                      <a:pPr lvl="0"/>
                      <a:r>
                        <a:rPr lang="en-US" sz="1800" kern="1200" dirty="0" smtClean="0">
                          <a:effectLst/>
                        </a:rPr>
                        <a:t>• increases digestive fire, slightly drying</a:t>
                      </a:r>
                    </a:p>
                    <a:p>
                      <a:pPr lvl="0"/>
                      <a:r>
                        <a:rPr lang="en-US" sz="1800" kern="1200" dirty="0" smtClean="0">
                          <a:effectLst/>
                        </a:rPr>
                        <a:t>• cures itching, leprosy, intestinal worms</a:t>
                      </a:r>
                    </a:p>
                    <a:p>
                      <a:pPr lvl="0"/>
                      <a:r>
                        <a:rPr lang="en-US" sz="1800" kern="1200" dirty="0" smtClean="0">
                          <a:effectLst/>
                        </a:rPr>
                        <a:t>• antibacterial, ant inflammatory</a:t>
                      </a:r>
                    </a:p>
                    <a:p>
                      <a:pPr lvl="0"/>
                      <a:r>
                        <a:rPr lang="en-US" sz="1800" kern="1200" dirty="0" smtClean="0">
                          <a:effectLst/>
                        </a:rPr>
                        <a:t>• can cause bleeding diseases – due to its hot potency</a:t>
                      </a:r>
                    </a:p>
                    <a:p>
                      <a:pPr lvl="0"/>
                      <a:endParaRPr lang="en-US" sz="1800" kern="1200" dirty="0" smtClean="0">
                        <a:solidFill>
                          <a:schemeClr val="tx1"/>
                        </a:solidFill>
                        <a:effectLst/>
                        <a:latin typeface="+mn-lt"/>
                        <a:ea typeface="+mn-ea"/>
                        <a:cs typeface="+mn-cs"/>
                      </a:endParaRPr>
                    </a:p>
                  </a:txBody>
                  <a:tcPr marT="45724" marB="45724"/>
                </a:tc>
              </a:tr>
            </a:tbl>
          </a:graphicData>
        </a:graphic>
      </p:graphicFrame>
    </p:spTree>
    <p:extLst>
      <p:ext uri="{BB962C8B-B14F-4D97-AF65-F5344CB8AC3E}">
        <p14:creationId xmlns:p14="http://schemas.microsoft.com/office/powerpoint/2010/main" val="75117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4176" y="122663"/>
            <a:ext cx="11485756" cy="673533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txBox="1">
            <a:spLocks/>
          </p:cNvSpPr>
          <p:nvPr/>
        </p:nvSpPr>
        <p:spPr>
          <a:xfrm>
            <a:off x="509154" y="276089"/>
            <a:ext cx="10920845" cy="575966"/>
          </a:xfrm>
          <a:prstGeom prst="rect">
            <a:avLst/>
          </a:prstGeom>
          <a:solidFill>
            <a:schemeClr val="accent1"/>
          </a:solidFill>
        </p:spPr>
        <p:txBody>
          <a:bodyPr>
            <a:normAutofit fontScale="97500" lnSpcReduction="10000"/>
          </a:bodyPr>
          <a:lstStyle>
            <a:lvl1pPr algn="l" defTabSz="914392" rtl="0" eaLnBrk="1" latinLnBrk="0" hangingPunct="1">
              <a:spcBef>
                <a:spcPct val="0"/>
              </a:spcBef>
              <a:buNone/>
              <a:defRPr sz="3404" kern="1200">
                <a:solidFill>
                  <a:schemeClr val="accent1">
                    <a:lumMod val="75000"/>
                  </a:schemeClr>
                </a:solidFill>
                <a:latin typeface="+mj-lt"/>
                <a:ea typeface="+mj-ea"/>
                <a:cs typeface="+mj-cs"/>
              </a:defRPr>
            </a:lvl1pPr>
          </a:lstStyle>
          <a:p>
            <a:pPr algn="ctr"/>
            <a:r>
              <a:rPr lang="en-US" dirty="0" smtClean="0">
                <a:solidFill>
                  <a:schemeClr val="bg1"/>
                </a:solidFill>
              </a:rPr>
              <a:t>Ayurvedic Recipes:</a:t>
            </a:r>
            <a:endParaRPr lang="en-US" dirty="0">
              <a:solidFill>
                <a:schemeClr val="bg1"/>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99" t="409" r="199" b="4363"/>
          <a:stretch/>
        </p:blipFill>
        <p:spPr>
          <a:xfrm>
            <a:off x="509154" y="1059366"/>
            <a:ext cx="5590563" cy="4137102"/>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862"/>
          <a:stretch/>
        </p:blipFill>
        <p:spPr>
          <a:xfrm>
            <a:off x="6457949" y="1059366"/>
            <a:ext cx="4972050" cy="5564458"/>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30367" b="34893"/>
          <a:stretch/>
        </p:blipFill>
        <p:spPr>
          <a:xfrm>
            <a:off x="509154" y="5408341"/>
            <a:ext cx="5590563" cy="1215483"/>
          </a:xfrm>
          <a:prstGeom prst="rect">
            <a:avLst/>
          </a:prstGeom>
        </p:spPr>
      </p:pic>
    </p:spTree>
    <p:extLst>
      <p:ext uri="{BB962C8B-B14F-4D97-AF65-F5344CB8AC3E}">
        <p14:creationId xmlns:p14="http://schemas.microsoft.com/office/powerpoint/2010/main" val="304937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CD8D479-8942-46E8-A226-A4E01F7A105C}" type="slidenum">
              <a:rPr lang="en-US" smtClean="0"/>
              <a:t>6</a:t>
            </a:fld>
            <a:endParaRPr lang="en-US"/>
          </a:p>
        </p:txBody>
      </p:sp>
      <p:sp>
        <p:nvSpPr>
          <p:cNvPr id="4" name="Date Placeholder 3"/>
          <p:cNvSpPr>
            <a:spLocks noGrp="1"/>
          </p:cNvSpPr>
          <p:nvPr>
            <p:ph type="dt" sz="half" idx="10"/>
          </p:nvPr>
        </p:nvSpPr>
        <p:spPr/>
        <p:txBody>
          <a:bodyPr/>
          <a:lstStyle/>
          <a:p>
            <a:fld id="{9386AC23-C97B-41FB-9B89-C7FE0FB631CA}" type="datetime1">
              <a:rPr lang="en-US" smtClean="0"/>
              <a:pPr/>
              <a:t>1/19/2024</a:t>
            </a:fld>
            <a:endParaRPr lang="en-US" dirty="0"/>
          </a:p>
        </p:txBody>
      </p:sp>
      <p:sp>
        <p:nvSpPr>
          <p:cNvPr id="5" name="Footer Placeholder 4"/>
          <p:cNvSpPr>
            <a:spLocks noGrp="1"/>
          </p:cNvSpPr>
          <p:nvPr>
            <p:ph type="ftr" sz="quarter" idx="11"/>
          </p:nvPr>
        </p:nvSpPr>
        <p:spPr/>
        <p:txBody>
          <a:bodyPr/>
          <a:lstStyle/>
          <a:p>
            <a:r>
              <a:rPr lang="en-US" smtClean="0"/>
              <a:t>Add a footer</a:t>
            </a:r>
            <a:endParaRPr lang="en-US" dirty="0"/>
          </a:p>
        </p:txBody>
      </p:sp>
      <p:sp>
        <p:nvSpPr>
          <p:cNvPr id="6" name="TextBox 5"/>
          <p:cNvSpPr txBox="1"/>
          <p:nvPr/>
        </p:nvSpPr>
        <p:spPr>
          <a:xfrm>
            <a:off x="6092938" y="1339941"/>
            <a:ext cx="6099061" cy="1785104"/>
          </a:xfrm>
          <a:prstGeom prst="rect">
            <a:avLst/>
          </a:prstGeom>
          <a:noFill/>
        </p:spPr>
        <p:txBody>
          <a:bodyPr wrap="square" rtlCol="0">
            <a:spAutoFit/>
          </a:bodyPr>
          <a:lstStyle/>
          <a:p>
            <a:pPr algn="ctr"/>
            <a:r>
              <a:rPr lang="en-US" sz="2800" b="1" i="1" dirty="0" smtClean="0"/>
              <a:t>“Tat dukkha sanyoga vyadhaya uchanta”</a:t>
            </a:r>
          </a:p>
          <a:p>
            <a:pPr algn="ctr"/>
            <a:endParaRPr lang="en-US" sz="2400" b="1" dirty="0"/>
          </a:p>
          <a:p>
            <a:pPr algn="ctr"/>
            <a:r>
              <a:rPr lang="en-US" sz="3000" b="1" dirty="0" smtClean="0"/>
              <a:t>Suffering by any means is Disease</a:t>
            </a:r>
            <a:endParaRPr lang="en-US" sz="3000" b="1"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65" y="4835663"/>
            <a:ext cx="2745620" cy="2022337"/>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79" y="0"/>
            <a:ext cx="3636818" cy="218209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5" y="2182091"/>
            <a:ext cx="3987470" cy="265238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4555" y="4834471"/>
            <a:ext cx="3358383" cy="204992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1572" t="4275" r="31992" b="18"/>
          <a:stretch/>
        </p:blipFill>
        <p:spPr>
          <a:xfrm>
            <a:off x="3563532" y="0"/>
            <a:ext cx="2529406" cy="3855027"/>
          </a:xfrm>
          <a:prstGeom prst="rect">
            <a:avLst/>
          </a:prstGeom>
        </p:spPr>
      </p:pic>
      <p:sp>
        <p:nvSpPr>
          <p:cNvPr id="2" name="Title 1"/>
          <p:cNvSpPr>
            <a:spLocks noGrp="1"/>
          </p:cNvSpPr>
          <p:nvPr>
            <p:ph type="title"/>
          </p:nvPr>
        </p:nvSpPr>
        <p:spPr>
          <a:xfrm>
            <a:off x="6119696" y="0"/>
            <a:ext cx="6072304" cy="882502"/>
          </a:xfrm>
          <a:solidFill>
            <a:schemeClr val="accent4"/>
          </a:solidFill>
        </p:spPr>
        <p:txBody>
          <a:bodyPr>
            <a:normAutofit/>
          </a:bodyPr>
          <a:lstStyle/>
          <a:p>
            <a:pPr algn="ctr"/>
            <a:r>
              <a:rPr lang="en-US" sz="3600" dirty="0" smtClean="0">
                <a:solidFill>
                  <a:schemeClr val="bg1"/>
                </a:solidFill>
              </a:rPr>
              <a:t>What is  </a:t>
            </a:r>
            <a:r>
              <a:rPr lang="en-US" sz="4400" dirty="0" smtClean="0">
                <a:solidFill>
                  <a:schemeClr val="bg1"/>
                </a:solidFill>
              </a:rPr>
              <a:t>Disease?</a:t>
            </a:r>
            <a:endParaRPr lang="en-US" sz="4400" dirty="0">
              <a:solidFill>
                <a:schemeClr val="bg1"/>
              </a:solidFill>
            </a:endParaRPr>
          </a:p>
        </p:txBody>
      </p: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799" t="-865" r="23070" b="865"/>
          <a:stretch/>
        </p:blipFill>
        <p:spPr>
          <a:xfrm>
            <a:off x="3563532" y="3605452"/>
            <a:ext cx="1403497" cy="1229019"/>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6350" t="-84" r="7105"/>
          <a:stretch/>
        </p:blipFill>
        <p:spPr>
          <a:xfrm>
            <a:off x="4912242" y="3613263"/>
            <a:ext cx="1180696" cy="1213396"/>
          </a:xfrm>
          <a:prstGeom prst="rect">
            <a:avLst/>
          </a:prstGeom>
        </p:spPr>
      </p:pic>
      <p:sp>
        <p:nvSpPr>
          <p:cNvPr id="15" name="TextBox 14"/>
          <p:cNvSpPr txBox="1"/>
          <p:nvPr/>
        </p:nvSpPr>
        <p:spPr>
          <a:xfrm>
            <a:off x="7006856" y="3423684"/>
            <a:ext cx="4348716"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Not limited to physical pain</a:t>
            </a:r>
          </a:p>
          <a:p>
            <a:pPr marL="285750" indent="-285750">
              <a:buFont typeface="Arial" panose="020B0604020202020204" pitchFamily="34" charset="0"/>
              <a:buChar char="•"/>
            </a:pPr>
            <a:r>
              <a:rPr lang="en-US" dirty="0" smtClean="0"/>
              <a:t>Includes mental agonies + disturbances</a:t>
            </a:r>
            <a:endParaRPr lang="en-US" dirty="0"/>
          </a:p>
        </p:txBody>
      </p:sp>
      <p:sp>
        <p:nvSpPr>
          <p:cNvPr id="16" name="TextBox 15"/>
          <p:cNvSpPr txBox="1"/>
          <p:nvPr/>
        </p:nvSpPr>
        <p:spPr>
          <a:xfrm>
            <a:off x="6036231" y="4495765"/>
            <a:ext cx="6198299" cy="1938992"/>
          </a:xfrm>
          <a:prstGeom prst="rect">
            <a:avLst/>
          </a:prstGeom>
          <a:noFill/>
        </p:spPr>
        <p:txBody>
          <a:bodyPr wrap="square" rtlCol="0">
            <a:spAutoFit/>
          </a:bodyPr>
          <a:lstStyle/>
          <a:p>
            <a:pPr algn="ctr"/>
            <a:r>
              <a:rPr lang="en-US" sz="2300" b="1" dirty="0" smtClean="0"/>
              <a:t>Diseases are the outcome of dhatu imbalance</a:t>
            </a:r>
          </a:p>
          <a:p>
            <a:pPr algn="ctr"/>
            <a:r>
              <a:rPr lang="en-US" dirty="0" smtClean="0"/>
              <a:t>Dhatu = tissues </a:t>
            </a:r>
          </a:p>
          <a:p>
            <a:pPr algn="ctr"/>
            <a:r>
              <a:rPr lang="en-US" dirty="0" smtClean="0"/>
              <a:t>(rasa, rakta, mamsa, meda, asthi, majja, shukra)</a:t>
            </a:r>
            <a:endParaRPr lang="en-US" dirty="0"/>
          </a:p>
          <a:p>
            <a:pPr algn="ctr"/>
            <a:endParaRPr lang="en-US" dirty="0" smtClean="0"/>
          </a:p>
          <a:p>
            <a:pPr algn="ctr"/>
            <a:r>
              <a:rPr lang="en-US" sz="2300" b="1" dirty="0" smtClean="0"/>
              <a:t>Diseases are the outcome of dosha imbalance</a:t>
            </a:r>
          </a:p>
          <a:p>
            <a:pPr algn="ctr"/>
            <a:r>
              <a:rPr lang="en-US" dirty="0" smtClean="0"/>
              <a:t>Dosha = </a:t>
            </a:r>
            <a:r>
              <a:rPr lang="en-US" dirty="0"/>
              <a:t> </a:t>
            </a:r>
            <a:r>
              <a:rPr lang="en-US" dirty="0" smtClean="0"/>
              <a:t>vata</a:t>
            </a:r>
            <a:r>
              <a:rPr lang="en-US" dirty="0"/>
              <a:t>, pitta, kapha</a:t>
            </a:r>
          </a:p>
        </p:txBody>
      </p:sp>
      <p:sp>
        <p:nvSpPr>
          <p:cNvPr id="17" name="Rectangle 16"/>
          <p:cNvSpPr/>
          <p:nvPr/>
        </p:nvSpPr>
        <p:spPr>
          <a:xfrm>
            <a:off x="6092938" y="0"/>
            <a:ext cx="45719"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2146281" y="-5316"/>
            <a:ext cx="45719"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119696" y="6629400"/>
            <a:ext cx="6026585" cy="223284"/>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754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765826" y="955640"/>
            <a:ext cx="4442348" cy="2169995"/>
          </a:xfrm>
          <a:prstGeom prst="rect">
            <a:avLst/>
          </a:prstGeom>
          <a:solidFill>
            <a:srgbClr val="44546A"/>
          </a:solidFill>
          <a:ln w="12700" cap="flat" cmpd="sng" algn="ctr">
            <a:solidFill>
              <a:srgbClr val="44546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 name="Slide Number Placeholder 1"/>
          <p:cNvSpPr>
            <a:spLocks noGrp="1"/>
          </p:cNvSpPr>
          <p:nvPr>
            <p:ph type="sldNum" sz="quarter" idx="12"/>
          </p:nvPr>
        </p:nvSpPr>
        <p:spPr/>
        <p:txBody>
          <a:bodyPr/>
          <a:lstStyle/>
          <a:p>
            <a:fld id="{9CD8D479-8942-46E8-A226-A4E01F7A105C}" type="slidenum">
              <a:rPr lang="en-US" smtClean="0"/>
              <a:t>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92" y="646331"/>
            <a:ext cx="7779218" cy="4862011"/>
          </a:xfrm>
          <a:prstGeom prst="rect">
            <a:avLst/>
          </a:prstGeom>
          <a:ln>
            <a:noFill/>
          </a:ln>
        </p:spPr>
      </p:pic>
      <p:sp>
        <p:nvSpPr>
          <p:cNvPr id="6" name="TextBox 5"/>
          <p:cNvSpPr txBox="1"/>
          <p:nvPr/>
        </p:nvSpPr>
        <p:spPr>
          <a:xfrm>
            <a:off x="-6818" y="0"/>
            <a:ext cx="7772795" cy="646331"/>
          </a:xfrm>
          <a:prstGeom prst="rect">
            <a:avLst/>
          </a:prstGeom>
          <a:solidFill>
            <a:srgbClr val="44546A"/>
          </a:solidFill>
          <a:ln>
            <a:noFill/>
          </a:ln>
        </p:spPr>
        <p:txBody>
          <a:bodyPr wrap="square" rtlCol="0">
            <a:spAutoFit/>
          </a:bodyPr>
          <a:lstStyle/>
          <a:p>
            <a:pPr algn="ctr"/>
            <a:r>
              <a:rPr lang="en-US" sz="3600" dirty="0" smtClean="0">
                <a:solidFill>
                  <a:schemeClr val="bg1"/>
                </a:solidFill>
              </a:rPr>
              <a:t>What Makes Ayurveda Special?</a:t>
            </a:r>
            <a:endParaRPr lang="en-US" sz="3600" dirty="0">
              <a:solidFill>
                <a:schemeClr val="bg1"/>
              </a:solidFill>
            </a:endParaRPr>
          </a:p>
        </p:txBody>
      </p:sp>
      <p:sp>
        <p:nvSpPr>
          <p:cNvPr id="7" name="TextBox 6"/>
          <p:cNvSpPr txBox="1"/>
          <p:nvPr/>
        </p:nvSpPr>
        <p:spPr>
          <a:xfrm>
            <a:off x="205201" y="731002"/>
            <a:ext cx="4133850" cy="2246769"/>
          </a:xfrm>
          <a:prstGeom prst="rect">
            <a:avLst/>
          </a:prstGeom>
          <a:noFill/>
        </p:spPr>
        <p:txBody>
          <a:bodyPr wrap="square" rtlCol="0">
            <a:spAutoFit/>
          </a:bodyPr>
          <a:lstStyle/>
          <a:p>
            <a:pPr marL="285750" indent="-285750">
              <a:buFont typeface="Wingdings" panose="05000000000000000000" pitchFamily="2" charset="2"/>
              <a:buChar char="v"/>
            </a:pPr>
            <a:r>
              <a:rPr lang="en-US" sz="1400" dirty="0" smtClean="0">
                <a:solidFill>
                  <a:schemeClr val="bg1"/>
                </a:solidFill>
              </a:rPr>
              <a:t>Believes all people are unique</a:t>
            </a:r>
          </a:p>
          <a:p>
            <a:pPr marL="285750" indent="-285750">
              <a:buFont typeface="Wingdings" panose="05000000000000000000" pitchFamily="2" charset="2"/>
              <a:buChar char="v"/>
            </a:pPr>
            <a:r>
              <a:rPr lang="en-US" sz="1400" dirty="0" smtClean="0">
                <a:solidFill>
                  <a:schemeClr val="bg1"/>
                </a:solidFill>
              </a:rPr>
              <a:t>Considers all level of the individual: spiritual, emotional, intellectual, behavioral, physical, family relationships, social, environmental and universal</a:t>
            </a:r>
          </a:p>
          <a:p>
            <a:pPr marL="285750" indent="-285750">
              <a:buFont typeface="Wingdings" panose="05000000000000000000" pitchFamily="2" charset="2"/>
              <a:buChar char="v"/>
            </a:pPr>
            <a:r>
              <a:rPr lang="en-US" sz="1400" dirty="0" smtClean="0">
                <a:solidFill>
                  <a:schemeClr val="bg1"/>
                </a:solidFill>
              </a:rPr>
              <a:t>Offers natural ways to treat disease and promote                health with emphasis on prevention</a:t>
            </a:r>
          </a:p>
          <a:p>
            <a:pPr marL="285750" indent="-285750">
              <a:buFont typeface="Wingdings" panose="05000000000000000000" pitchFamily="2" charset="2"/>
              <a:buChar char="v"/>
            </a:pPr>
            <a:r>
              <a:rPr lang="en-US" sz="1400" dirty="0" smtClean="0">
                <a:solidFill>
                  <a:schemeClr val="bg1"/>
                </a:solidFill>
              </a:rPr>
              <a:t>Empowers people to be responsible for their                              own well-being</a:t>
            </a:r>
          </a:p>
          <a:p>
            <a:pPr marL="285750" indent="-285750">
              <a:buFont typeface="Wingdings" panose="05000000000000000000" pitchFamily="2" charset="2"/>
              <a:buChar char="v"/>
            </a:pPr>
            <a:r>
              <a:rPr lang="en-US" sz="1400" dirty="0" smtClean="0">
                <a:solidFill>
                  <a:schemeClr val="bg1"/>
                </a:solidFill>
              </a:rPr>
              <a:t>It works and is cost effective</a:t>
            </a:r>
            <a:endParaRPr lang="en-US" sz="1400" dirty="0">
              <a:solidFill>
                <a:schemeClr val="bg1"/>
              </a:solidFill>
            </a:endParaRPr>
          </a:p>
        </p:txBody>
      </p:sp>
      <p:sp>
        <p:nvSpPr>
          <p:cNvPr id="8" name="TextBox 7"/>
          <p:cNvSpPr txBox="1"/>
          <p:nvPr/>
        </p:nvSpPr>
        <p:spPr>
          <a:xfrm>
            <a:off x="7765827" y="0"/>
            <a:ext cx="4443762" cy="954107"/>
          </a:xfrm>
          <a:prstGeom prst="rect">
            <a:avLst/>
          </a:prstGeom>
          <a:solidFill>
            <a:srgbClr val="65B8FC"/>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panose="020F0502020204030204"/>
              </a:rPr>
              <a:t>Ayurveda is a reflection of Nature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800" kern="0" noProof="0" dirty="0" smtClean="0">
              <a:solidFill>
                <a:prstClr val="white"/>
              </a:solidFill>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prstClr val="white"/>
                </a:solidFill>
                <a:effectLst/>
                <a:uLnTx/>
                <a:uFillTx/>
                <a:latin typeface="Calibri" panose="020F0502020204030204"/>
              </a:rPr>
              <a:t>We are a part of Nature   </a:t>
            </a:r>
          </a:p>
        </p:txBody>
      </p:sp>
      <p:sp>
        <p:nvSpPr>
          <p:cNvPr id="9" name="Rectangle 8"/>
          <p:cNvSpPr/>
          <p:nvPr/>
        </p:nvSpPr>
        <p:spPr>
          <a:xfrm>
            <a:off x="-27296" y="5508342"/>
            <a:ext cx="7836727" cy="1349658"/>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984419" y="1156858"/>
            <a:ext cx="4055341" cy="1767558"/>
          </a:xfrm>
          <a:prstGeom prst="rect">
            <a:avLst/>
          </a:prstGeom>
          <a:noFill/>
        </p:spPr>
        <p:txBody>
          <a:bodyPr wrap="square" rtlCol="0">
            <a:spAutoFit/>
          </a:bodyPr>
          <a:lstStyle/>
          <a:p>
            <a:pPr algn="ctr"/>
            <a:r>
              <a:rPr lang="en-US" dirty="0" smtClean="0">
                <a:solidFill>
                  <a:prstClr val="white"/>
                </a:solidFill>
                <a:latin typeface="Calibri" panose="020F0502020204030204"/>
              </a:rPr>
              <a:t>Nature is </a:t>
            </a:r>
            <a:r>
              <a:rPr lang="en-US" dirty="0">
                <a:solidFill>
                  <a:prstClr val="white"/>
                </a:solidFill>
                <a:latin typeface="Calibri" panose="020F0502020204030204"/>
              </a:rPr>
              <a:t>C</a:t>
            </a:r>
            <a:r>
              <a:rPr lang="en-US" dirty="0" smtClean="0">
                <a:solidFill>
                  <a:prstClr val="white"/>
                </a:solidFill>
                <a:latin typeface="Calibri" panose="020F0502020204030204"/>
              </a:rPr>
              <a:t>yclic: </a:t>
            </a:r>
          </a:p>
          <a:p>
            <a:pPr algn="ctr"/>
            <a:r>
              <a:rPr lang="en-US" dirty="0">
                <a:solidFill>
                  <a:prstClr val="white"/>
                </a:solidFill>
                <a:latin typeface="Calibri" panose="020F0502020204030204"/>
              </a:rPr>
              <a:t>s</a:t>
            </a:r>
            <a:r>
              <a:rPr lang="en-US" dirty="0" smtClean="0">
                <a:solidFill>
                  <a:prstClr val="white"/>
                </a:solidFill>
                <a:latin typeface="Calibri" panose="020F0502020204030204"/>
              </a:rPr>
              <a:t>easons, life cycles, night/day</a:t>
            </a:r>
          </a:p>
          <a:p>
            <a:pPr algn="ctr"/>
            <a:endParaRPr lang="en-US" dirty="0">
              <a:solidFill>
                <a:prstClr val="white"/>
              </a:solidFill>
              <a:latin typeface="Calibri" panose="020F0502020204030204"/>
            </a:endParaRPr>
          </a:p>
          <a:p>
            <a:pPr algn="ctr"/>
            <a:r>
              <a:rPr lang="en-US" dirty="0" smtClean="0">
                <a:solidFill>
                  <a:prstClr val="white"/>
                </a:solidFill>
                <a:latin typeface="Calibri" panose="020F0502020204030204"/>
              </a:rPr>
              <a:t>When we…</a:t>
            </a:r>
          </a:p>
          <a:p>
            <a:pPr algn="ctr"/>
            <a:r>
              <a:rPr lang="en-US" dirty="0" smtClean="0">
                <a:solidFill>
                  <a:prstClr val="white"/>
                </a:solidFill>
                <a:latin typeface="Calibri" panose="020F0502020204030204"/>
              </a:rPr>
              <a:t>Live in balance with nature = health</a:t>
            </a:r>
          </a:p>
          <a:p>
            <a:pPr algn="ctr"/>
            <a:r>
              <a:rPr lang="en-US" dirty="0" smtClean="0">
                <a:solidFill>
                  <a:prstClr val="white"/>
                </a:solidFill>
                <a:latin typeface="Calibri" panose="020F0502020204030204"/>
              </a:rPr>
              <a:t>Live in discord with nature = disease</a:t>
            </a:r>
          </a:p>
        </p:txBody>
      </p:sp>
      <p:sp>
        <p:nvSpPr>
          <p:cNvPr id="12" name="TextBox 11"/>
          <p:cNvSpPr txBox="1"/>
          <p:nvPr/>
        </p:nvSpPr>
        <p:spPr>
          <a:xfrm>
            <a:off x="410402" y="5515322"/>
            <a:ext cx="3161882" cy="1200329"/>
          </a:xfrm>
          <a:prstGeom prst="rect">
            <a:avLst/>
          </a:prstGeom>
          <a:noFill/>
        </p:spPr>
        <p:txBody>
          <a:bodyPr wrap="square" rtlCol="0">
            <a:spAutoFit/>
          </a:bodyPr>
          <a:lstStyle/>
          <a:p>
            <a:pPr algn="ctr"/>
            <a:r>
              <a:rPr lang="en-US" dirty="0" smtClean="0">
                <a:solidFill>
                  <a:prstClr val="white"/>
                </a:solidFill>
                <a:latin typeface="Calibri" panose="020F0502020204030204"/>
              </a:rPr>
              <a:t>Ayurveda uses an </a:t>
            </a:r>
            <a:r>
              <a:rPr lang="en-US" dirty="0">
                <a:solidFill>
                  <a:prstClr val="white"/>
                </a:solidFill>
                <a:latin typeface="Calibri" panose="020F0502020204030204"/>
              </a:rPr>
              <a:t>i</a:t>
            </a:r>
            <a:r>
              <a:rPr lang="en-US" dirty="0" smtClean="0">
                <a:solidFill>
                  <a:prstClr val="white"/>
                </a:solidFill>
                <a:latin typeface="Calibri" panose="020F0502020204030204"/>
              </a:rPr>
              <a:t>ndividualized and multi-dimensional approach for prevention and treatment of disease</a:t>
            </a:r>
          </a:p>
        </p:txBody>
      </p:sp>
      <p:sp>
        <p:nvSpPr>
          <p:cNvPr id="13" name="TextBox 12"/>
          <p:cNvSpPr txBox="1"/>
          <p:nvPr/>
        </p:nvSpPr>
        <p:spPr>
          <a:xfrm>
            <a:off x="4121624" y="5508342"/>
            <a:ext cx="3223253" cy="1477328"/>
          </a:xfrm>
          <a:prstGeom prst="rect">
            <a:avLst/>
          </a:prstGeom>
          <a:noFill/>
        </p:spPr>
        <p:txBody>
          <a:bodyPr wrap="square" rtlCol="0">
            <a:spAutoFit/>
          </a:bodyPr>
          <a:lstStyle/>
          <a:p>
            <a:pPr algn="ctr"/>
            <a:r>
              <a:rPr lang="en-US" dirty="0">
                <a:solidFill>
                  <a:prstClr val="white"/>
                </a:solidFill>
                <a:latin typeface="Calibri" panose="020F0502020204030204"/>
              </a:rPr>
              <a:t>Ayurvedic healing incorporates healing all aspects of ourselves, mentally, spiritually, emotionally, and physically.</a:t>
            </a:r>
          </a:p>
          <a:p>
            <a:endParaRPr lang="en-US" dirty="0">
              <a:solidFill>
                <a:prstClr val="black"/>
              </a:solidFill>
              <a:latin typeface="Calibri" panose="020F0502020204030204"/>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21647"/>
          <a:stretch/>
        </p:blipFill>
        <p:spPr>
          <a:xfrm>
            <a:off x="7772398" y="3125634"/>
            <a:ext cx="4442348" cy="3732366"/>
          </a:xfrm>
          <a:prstGeom prst="rect">
            <a:avLst/>
          </a:prstGeom>
        </p:spPr>
      </p:pic>
    </p:spTree>
    <p:extLst>
      <p:ext uri="{BB962C8B-B14F-4D97-AF65-F5344CB8AC3E}">
        <p14:creationId xmlns:p14="http://schemas.microsoft.com/office/powerpoint/2010/main" val="2991738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10934"/>
            <a:ext cx="12192000" cy="6868934"/>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0" y="24004"/>
            <a:ext cx="7926853" cy="1138773"/>
          </a:xfrm>
          <a:prstGeom prst="rect">
            <a:avLst/>
          </a:prstGeom>
          <a:solidFill>
            <a:schemeClr val="accent2">
              <a:lumMod val="50000"/>
            </a:schemeClr>
          </a:solidFill>
          <a:ln>
            <a:noFill/>
          </a:ln>
        </p:spPr>
        <p:txBody>
          <a:bodyPr wrap="square" rtlCol="0">
            <a:spAutoFit/>
          </a:bodyPr>
          <a:lstStyle/>
          <a:p>
            <a:r>
              <a:rPr lang="en-US" sz="4800" b="1" dirty="0" smtClean="0">
                <a:solidFill>
                  <a:schemeClr val="bg1"/>
                </a:solidFill>
              </a:rPr>
              <a:t>Nidana</a:t>
            </a:r>
          </a:p>
          <a:p>
            <a:r>
              <a:rPr lang="en-US" sz="2000" dirty="0" smtClean="0">
                <a:solidFill>
                  <a:schemeClr val="bg1"/>
                </a:solidFill>
              </a:rPr>
              <a:t>Cause of Disease</a:t>
            </a:r>
            <a:endParaRPr lang="en-US" sz="2000" dirty="0">
              <a:solidFill>
                <a:schemeClr val="bg1"/>
              </a:solidFill>
            </a:endParaRPr>
          </a:p>
        </p:txBody>
      </p:sp>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16163" t="-1510" r="43" b="-391"/>
          <a:stretch/>
        </p:blipFill>
        <p:spPr>
          <a:xfrm>
            <a:off x="0" y="4628043"/>
            <a:ext cx="2609849" cy="2115657"/>
          </a:xfrm>
          <a:prstGeom prst="rect">
            <a:avLst/>
          </a:prstGeom>
        </p:spPr>
      </p:pic>
      <p:sp>
        <p:nvSpPr>
          <p:cNvPr id="28" name="Rectangle 27"/>
          <p:cNvSpPr/>
          <p:nvPr/>
        </p:nvSpPr>
        <p:spPr>
          <a:xfrm>
            <a:off x="0" y="1127839"/>
            <a:ext cx="2140051" cy="3771707"/>
          </a:xfrm>
          <a:prstGeom prst="rect">
            <a:avLst/>
          </a:prstGeom>
          <a:solidFill>
            <a:srgbClr val="1B1D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71" t="31774" r="-1" b="532"/>
          <a:stretch/>
        </p:blipFill>
        <p:spPr>
          <a:xfrm>
            <a:off x="1086349" y="1127839"/>
            <a:ext cx="7877579" cy="3545494"/>
          </a:xfrm>
          <a:prstGeom prst="rect">
            <a:avLst/>
          </a:prstGeom>
        </p:spPr>
      </p:pic>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767" t="18594" r="867" b="46671"/>
          <a:stretch/>
        </p:blipFill>
        <p:spPr>
          <a:xfrm>
            <a:off x="7888684" y="-10935"/>
            <a:ext cx="4178990" cy="1138774"/>
          </a:xfrm>
          <a:prstGeom prst="rect">
            <a:avLst/>
          </a:prstGeom>
        </p:spPr>
      </p:pic>
      <p:sp>
        <p:nvSpPr>
          <p:cNvPr id="16" name="Rectangle 15"/>
          <p:cNvSpPr/>
          <p:nvPr/>
        </p:nvSpPr>
        <p:spPr>
          <a:xfrm>
            <a:off x="2918129" y="1789043"/>
            <a:ext cx="159026" cy="174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60" t="16163" r="23357" b="26031"/>
          <a:stretch/>
        </p:blipFill>
        <p:spPr>
          <a:xfrm>
            <a:off x="7223049" y="4135272"/>
            <a:ext cx="2344032" cy="2621405"/>
          </a:xfrm>
          <a:prstGeom prst="rect">
            <a:avLst/>
          </a:prstGeom>
        </p:spPr>
      </p:pic>
      <p:sp>
        <p:nvSpPr>
          <p:cNvPr id="10" name="Rectangle 9"/>
          <p:cNvSpPr/>
          <p:nvPr/>
        </p:nvSpPr>
        <p:spPr>
          <a:xfrm>
            <a:off x="4162926" y="3862137"/>
            <a:ext cx="2983832" cy="2767263"/>
          </a:xfrm>
          <a:prstGeom prst="rect">
            <a:avLst/>
          </a:prstGeom>
          <a:solidFill>
            <a:schemeClr val="accent5">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915400" y="866274"/>
            <a:ext cx="3152274" cy="3128210"/>
          </a:xfrm>
          <a:prstGeom prst="rect">
            <a:avLst/>
          </a:prstGeom>
          <a:solidFill>
            <a:schemeClr val="accent5">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078704" y="72287"/>
            <a:ext cx="2863517" cy="1639204"/>
          </a:xfrm>
          <a:prstGeom prst="rect">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CD8D479-8942-46E8-A226-A4E01F7A105C}" type="slidenum">
              <a:rPr lang="en-US" smtClean="0"/>
              <a:t>8</a:t>
            </a:fld>
            <a:endParaRPr lang="en-US"/>
          </a:p>
        </p:txBody>
      </p:sp>
      <p:cxnSp>
        <p:nvCxnSpPr>
          <p:cNvPr id="12" name="Straight Connector 11"/>
          <p:cNvCxnSpPr/>
          <p:nvPr/>
        </p:nvCxnSpPr>
        <p:spPr>
          <a:xfrm flipH="1">
            <a:off x="2775005" y="2536466"/>
            <a:ext cx="4086971" cy="51683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46852" y="1574358"/>
            <a:ext cx="270345" cy="270345"/>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83581" y="3862137"/>
            <a:ext cx="176739" cy="200980"/>
          </a:xfrm>
          <a:prstGeom prst="line">
            <a:avLst/>
          </a:prstGeom>
          <a:ln w="571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l="8390" t="21432" r="-235" b="10454"/>
          <a:stretch/>
        </p:blipFill>
        <p:spPr>
          <a:xfrm>
            <a:off x="9731293" y="4135272"/>
            <a:ext cx="2336381" cy="2598903"/>
          </a:xfrm>
          <a:prstGeom prst="rect">
            <a:avLst/>
          </a:prstGeom>
        </p:spPr>
      </p:pic>
      <p:graphicFrame>
        <p:nvGraphicFramePr>
          <p:cNvPr id="5" name="Diagram 4"/>
          <p:cNvGraphicFramePr/>
          <p:nvPr>
            <p:extLst>
              <p:ext uri="{D42A27DB-BD31-4B8C-83A1-F6EECF244321}">
                <p14:modId xmlns:p14="http://schemas.microsoft.com/office/powerpoint/2010/main" val="569333126"/>
              </p:ext>
            </p:extLst>
          </p:nvPr>
        </p:nvGraphicFramePr>
        <p:xfrm>
          <a:off x="132347" y="0"/>
          <a:ext cx="11490158" cy="66294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Picture 5"/>
          <p:cNvPicPr>
            <a:picLocks noChangeAspect="1"/>
          </p:cNvPicPr>
          <p:nvPr/>
        </p:nvPicPr>
        <p:blipFill rotWithShape="1">
          <a:blip r:embed="rId12" cstate="print">
            <a:extLst>
              <a:ext uri="{28A0092B-C50C-407E-A947-70E740481C1C}">
                <a14:useLocalDpi xmlns:a14="http://schemas.microsoft.com/office/drawing/2010/main" val="0"/>
              </a:ext>
            </a:extLst>
          </a:blip>
          <a:srcRect l="32670" t="12991" r="35097" b="34283"/>
          <a:stretch/>
        </p:blipFill>
        <p:spPr>
          <a:xfrm>
            <a:off x="228128" y="1709530"/>
            <a:ext cx="2505075" cy="2524125"/>
          </a:xfrm>
          <a:prstGeom prst="ellipse">
            <a:avLst/>
          </a:prstGeom>
        </p:spPr>
      </p:pic>
      <p:sp>
        <p:nvSpPr>
          <p:cNvPr id="7" name="TextBox 6"/>
          <p:cNvSpPr txBox="1"/>
          <p:nvPr/>
        </p:nvSpPr>
        <p:spPr>
          <a:xfrm>
            <a:off x="240644" y="1960539"/>
            <a:ext cx="2499360" cy="1323439"/>
          </a:xfrm>
          <a:prstGeom prst="rect">
            <a:avLst/>
          </a:prstGeom>
          <a:noFill/>
        </p:spPr>
        <p:txBody>
          <a:bodyPr wrap="square" rtlCol="0">
            <a:spAutoFit/>
          </a:bodyPr>
          <a:lstStyle/>
          <a:p>
            <a:pPr algn="ctr"/>
            <a:r>
              <a:rPr lang="en-US" sz="2400" dirty="0">
                <a:solidFill>
                  <a:schemeClr val="bg1"/>
                </a:solidFill>
              </a:rPr>
              <a:t>3 Main </a:t>
            </a:r>
            <a:endParaRPr lang="en-US" sz="2400" dirty="0" smtClean="0">
              <a:solidFill>
                <a:schemeClr val="bg1"/>
              </a:solidFill>
            </a:endParaRPr>
          </a:p>
          <a:p>
            <a:pPr algn="ctr"/>
            <a:r>
              <a:rPr lang="en-US" sz="2400" dirty="0" smtClean="0">
                <a:solidFill>
                  <a:schemeClr val="bg1"/>
                </a:solidFill>
              </a:rPr>
              <a:t>Causes of Disease             </a:t>
            </a:r>
            <a:r>
              <a:rPr lang="en-US" sz="3200" b="1" dirty="0" smtClean="0">
                <a:solidFill>
                  <a:schemeClr val="tx2"/>
                </a:solidFill>
              </a:rPr>
              <a:t>Nidana</a:t>
            </a:r>
          </a:p>
        </p:txBody>
      </p:sp>
    </p:spTree>
    <p:extLst>
      <p:ext uri="{BB962C8B-B14F-4D97-AF65-F5344CB8AC3E}">
        <p14:creationId xmlns:p14="http://schemas.microsoft.com/office/powerpoint/2010/main" val="404769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4" y="93286"/>
            <a:ext cx="9371952" cy="607141"/>
          </a:xfrm>
        </p:spPr>
        <p:txBody>
          <a:bodyPr>
            <a:normAutofit fontScale="90000"/>
          </a:bodyPr>
          <a:lstStyle/>
          <a:p>
            <a:r>
              <a:rPr lang="en-US" sz="4400" dirty="0"/>
              <a:t>20 Qualities 	</a:t>
            </a:r>
            <a:r>
              <a:rPr lang="en-US" sz="2802" dirty="0"/>
              <a:t>and the   </a:t>
            </a:r>
            <a:r>
              <a:rPr lang="en-US" sz="4400" dirty="0"/>
              <a:t>5 Elements</a:t>
            </a:r>
          </a:p>
        </p:txBody>
      </p:sp>
      <p:graphicFrame>
        <p:nvGraphicFramePr>
          <p:cNvPr id="10" name="Table 9"/>
          <p:cNvGraphicFramePr>
            <a:graphicFrameLocks noGrp="1"/>
          </p:cNvGraphicFramePr>
          <p:nvPr>
            <p:extLst/>
          </p:nvPr>
        </p:nvGraphicFramePr>
        <p:xfrm>
          <a:off x="660404" y="945578"/>
          <a:ext cx="2737431" cy="5465650"/>
        </p:xfrm>
        <a:graphic>
          <a:graphicData uri="http://schemas.openxmlformats.org/drawingml/2006/table">
            <a:tbl>
              <a:tblPr firstRow="1" bandRow="1">
                <a:tableStyleId>{BC89EF96-8CEA-46FF-86C4-4CE0E7609802}</a:tableStyleId>
              </a:tblPr>
              <a:tblGrid>
                <a:gridCol w="1397001"/>
                <a:gridCol w="1340430"/>
              </a:tblGrid>
              <a:tr h="546565">
                <a:tc>
                  <a:txBody>
                    <a:bodyPr/>
                    <a:lstStyle/>
                    <a:p>
                      <a:r>
                        <a:rPr lang="en-US" b="0" dirty="0" smtClean="0"/>
                        <a:t>Heavy</a:t>
                      </a:r>
                      <a:endParaRPr lang="en-US" b="0" dirty="0"/>
                    </a:p>
                  </a:txBody>
                  <a:tcPr marT="45724" marB="45724"/>
                </a:tc>
                <a:tc>
                  <a:txBody>
                    <a:bodyPr/>
                    <a:lstStyle/>
                    <a:p>
                      <a:r>
                        <a:rPr lang="en-US" sz="2000" b="0" dirty="0" smtClean="0"/>
                        <a:t>Light</a:t>
                      </a:r>
                    </a:p>
                  </a:txBody>
                  <a:tcPr marT="45724" marB="45724"/>
                </a:tc>
              </a:tr>
              <a:tr h="546565">
                <a:tc>
                  <a:txBody>
                    <a:bodyPr/>
                    <a:lstStyle/>
                    <a:p>
                      <a:r>
                        <a:rPr lang="en-US" sz="2000" dirty="0" smtClean="0"/>
                        <a:t>Cold</a:t>
                      </a:r>
                      <a:endParaRPr lang="en-US" sz="2000" b="1" dirty="0"/>
                    </a:p>
                  </a:txBody>
                  <a:tcPr marT="45724" marB="45724"/>
                </a:tc>
                <a:tc>
                  <a:txBody>
                    <a:bodyPr/>
                    <a:lstStyle/>
                    <a:p>
                      <a:r>
                        <a:rPr lang="en-US" sz="2000" dirty="0" smtClean="0"/>
                        <a:t>Hot</a:t>
                      </a:r>
                      <a:endParaRPr lang="en-US" sz="2000" b="1" dirty="0"/>
                    </a:p>
                  </a:txBody>
                  <a:tcPr marT="45724" marB="45724"/>
                </a:tc>
              </a:tr>
              <a:tr h="546565">
                <a:tc>
                  <a:txBody>
                    <a:bodyPr/>
                    <a:lstStyle/>
                    <a:p>
                      <a:r>
                        <a:rPr lang="en-US" sz="2000" dirty="0" smtClean="0"/>
                        <a:t>Oily</a:t>
                      </a:r>
                      <a:endParaRPr lang="en-US" sz="2000" b="1" dirty="0"/>
                    </a:p>
                  </a:txBody>
                  <a:tcPr marT="45724" marB="45724"/>
                </a:tc>
                <a:tc>
                  <a:txBody>
                    <a:bodyPr/>
                    <a:lstStyle/>
                    <a:p>
                      <a:r>
                        <a:rPr lang="en-US" sz="2000" dirty="0" smtClean="0"/>
                        <a:t>Dry</a:t>
                      </a:r>
                      <a:endParaRPr lang="en-US" sz="2000" b="1" dirty="0"/>
                    </a:p>
                  </a:txBody>
                  <a:tcPr marT="45724" marB="45724"/>
                </a:tc>
              </a:tr>
              <a:tr h="546565">
                <a:tc>
                  <a:txBody>
                    <a:bodyPr/>
                    <a:lstStyle/>
                    <a:p>
                      <a:r>
                        <a:rPr lang="en-US" sz="2000" dirty="0" smtClean="0"/>
                        <a:t>Dull</a:t>
                      </a:r>
                      <a:endParaRPr lang="en-US" sz="2000" b="1" dirty="0"/>
                    </a:p>
                  </a:txBody>
                  <a:tcPr marT="45724" marB="45724"/>
                </a:tc>
                <a:tc>
                  <a:txBody>
                    <a:bodyPr/>
                    <a:lstStyle/>
                    <a:p>
                      <a:r>
                        <a:rPr lang="en-US" sz="2000" dirty="0" smtClean="0"/>
                        <a:t>Sharp</a:t>
                      </a:r>
                      <a:endParaRPr lang="en-US" sz="2000" b="1" dirty="0"/>
                    </a:p>
                  </a:txBody>
                  <a:tcPr marT="45724" marB="45724"/>
                </a:tc>
              </a:tr>
              <a:tr h="546565">
                <a:tc>
                  <a:txBody>
                    <a:bodyPr/>
                    <a:lstStyle/>
                    <a:p>
                      <a:r>
                        <a:rPr lang="en-US" sz="2000" dirty="0" smtClean="0"/>
                        <a:t>Smooth</a:t>
                      </a:r>
                      <a:endParaRPr lang="en-US" sz="2000" b="1" dirty="0"/>
                    </a:p>
                  </a:txBody>
                  <a:tcPr marT="45724" marB="45724"/>
                </a:tc>
                <a:tc>
                  <a:txBody>
                    <a:bodyPr/>
                    <a:lstStyle/>
                    <a:p>
                      <a:r>
                        <a:rPr lang="en-US" sz="2000" dirty="0" smtClean="0"/>
                        <a:t>Rough</a:t>
                      </a:r>
                      <a:endParaRPr lang="en-US" sz="2000" b="1" dirty="0"/>
                    </a:p>
                  </a:txBody>
                  <a:tcPr marT="45724" marB="45724"/>
                </a:tc>
              </a:tr>
              <a:tr h="546565">
                <a:tc>
                  <a:txBody>
                    <a:bodyPr/>
                    <a:lstStyle/>
                    <a:p>
                      <a:r>
                        <a:rPr lang="en-US" sz="2000" dirty="0" smtClean="0"/>
                        <a:t>Dense</a:t>
                      </a:r>
                      <a:endParaRPr lang="en-US" sz="2000" b="1" dirty="0"/>
                    </a:p>
                  </a:txBody>
                  <a:tcPr marT="45724" marB="45724"/>
                </a:tc>
                <a:tc>
                  <a:txBody>
                    <a:bodyPr/>
                    <a:lstStyle/>
                    <a:p>
                      <a:r>
                        <a:rPr lang="en-US" sz="2000" dirty="0" smtClean="0"/>
                        <a:t>Liquid</a:t>
                      </a:r>
                      <a:endParaRPr lang="en-US" sz="2000" b="1" dirty="0"/>
                    </a:p>
                  </a:txBody>
                  <a:tcPr marT="45724" marB="45724"/>
                </a:tc>
              </a:tr>
              <a:tr h="546565">
                <a:tc>
                  <a:txBody>
                    <a:bodyPr/>
                    <a:lstStyle/>
                    <a:p>
                      <a:r>
                        <a:rPr lang="en-US" sz="2000" dirty="0" smtClean="0"/>
                        <a:t>Soft</a:t>
                      </a:r>
                      <a:endParaRPr lang="en-US" sz="2000" b="1" dirty="0"/>
                    </a:p>
                  </a:txBody>
                  <a:tcPr marT="45724" marB="45724"/>
                </a:tc>
                <a:tc>
                  <a:txBody>
                    <a:bodyPr/>
                    <a:lstStyle/>
                    <a:p>
                      <a:r>
                        <a:rPr lang="en-US" sz="2000" dirty="0" smtClean="0"/>
                        <a:t>Hard</a:t>
                      </a:r>
                      <a:endParaRPr lang="en-US" sz="2000" b="1" dirty="0"/>
                    </a:p>
                  </a:txBody>
                  <a:tcPr marT="45724" marB="45724"/>
                </a:tc>
              </a:tr>
              <a:tr h="546565">
                <a:tc>
                  <a:txBody>
                    <a:bodyPr/>
                    <a:lstStyle/>
                    <a:p>
                      <a:r>
                        <a:rPr lang="en-US" sz="2000" dirty="0" smtClean="0"/>
                        <a:t>Static</a:t>
                      </a:r>
                      <a:endParaRPr lang="en-US" sz="2000" b="1" dirty="0"/>
                    </a:p>
                  </a:txBody>
                  <a:tcPr marT="45724" marB="45724"/>
                </a:tc>
                <a:tc>
                  <a:txBody>
                    <a:bodyPr/>
                    <a:lstStyle/>
                    <a:p>
                      <a:r>
                        <a:rPr lang="en-US" sz="2000" dirty="0" smtClean="0"/>
                        <a:t>Mobile</a:t>
                      </a:r>
                      <a:endParaRPr lang="en-US" sz="2000" b="1" dirty="0"/>
                    </a:p>
                  </a:txBody>
                  <a:tcPr marT="45724" marB="45724"/>
                </a:tc>
              </a:tr>
              <a:tr h="546565">
                <a:tc>
                  <a:txBody>
                    <a:bodyPr/>
                    <a:lstStyle/>
                    <a:p>
                      <a:r>
                        <a:rPr lang="en-US" sz="2000" dirty="0" smtClean="0"/>
                        <a:t>Gross</a:t>
                      </a:r>
                      <a:endParaRPr lang="en-US" sz="2000" b="1" dirty="0"/>
                    </a:p>
                  </a:txBody>
                  <a:tcPr marT="45724" marB="45724"/>
                </a:tc>
                <a:tc>
                  <a:txBody>
                    <a:bodyPr/>
                    <a:lstStyle/>
                    <a:p>
                      <a:r>
                        <a:rPr lang="en-US" sz="2000" dirty="0" smtClean="0"/>
                        <a:t>Subtle</a:t>
                      </a:r>
                      <a:endParaRPr lang="en-US" sz="2000" b="1" dirty="0"/>
                    </a:p>
                  </a:txBody>
                  <a:tcPr marT="45724" marB="45724"/>
                </a:tc>
              </a:tr>
              <a:tr h="546565">
                <a:tc>
                  <a:txBody>
                    <a:bodyPr/>
                    <a:lstStyle/>
                    <a:p>
                      <a:r>
                        <a:rPr lang="en-US" sz="2000" dirty="0" smtClean="0"/>
                        <a:t>Cloudy</a:t>
                      </a:r>
                      <a:endParaRPr lang="en-US" sz="2000" b="1" dirty="0"/>
                    </a:p>
                  </a:txBody>
                  <a:tcPr marT="45724" marB="45724"/>
                </a:tc>
                <a:tc>
                  <a:txBody>
                    <a:bodyPr/>
                    <a:lstStyle/>
                    <a:p>
                      <a:r>
                        <a:rPr lang="en-US" sz="2000" dirty="0" smtClean="0"/>
                        <a:t>Clear</a:t>
                      </a:r>
                      <a:endParaRPr lang="en-US" sz="2000" b="1" dirty="0"/>
                    </a:p>
                  </a:txBody>
                  <a:tcPr marT="45724" marB="45724"/>
                </a:tc>
              </a:tr>
            </a:tbl>
          </a:graphicData>
        </a:graphic>
      </p:graphicFrame>
      <p:graphicFrame>
        <p:nvGraphicFramePr>
          <p:cNvPr id="11" name="Diagram 10"/>
          <p:cNvGraphicFramePr/>
          <p:nvPr>
            <p:extLst/>
          </p:nvPr>
        </p:nvGraphicFramePr>
        <p:xfrm>
          <a:off x="3943935" y="789484"/>
          <a:ext cx="7309431" cy="5777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846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2276</TotalTime>
  <Words>8947</Words>
  <Application>Microsoft Office PowerPoint</Application>
  <PresentationFormat>Widescreen</PresentationFormat>
  <Paragraphs>1417</Paragraphs>
  <Slides>52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Corbel</vt:lpstr>
      <vt:lpstr>Times New Roman</vt:lpstr>
      <vt:lpstr>Wingdings</vt:lpstr>
      <vt:lpstr>Ecology 16x9</vt:lpstr>
      <vt:lpstr>Ayurveda </vt:lpstr>
      <vt:lpstr>PowerPoint Presentation</vt:lpstr>
      <vt:lpstr>  Origins of Ayurveda</vt:lpstr>
      <vt:lpstr>8 Branches of Ayurvedic Medicine</vt:lpstr>
      <vt:lpstr>What is Health?</vt:lpstr>
      <vt:lpstr>What is  Disease?</vt:lpstr>
      <vt:lpstr>PowerPoint Presentation</vt:lpstr>
      <vt:lpstr>PowerPoint Presentation</vt:lpstr>
      <vt:lpstr>20 Qualities  and the   5 Elements</vt:lpstr>
      <vt:lpstr>3 Doshas – 3 Dynamic Energies that Influence Nature</vt:lpstr>
      <vt:lpstr>Characteristics</vt:lpstr>
      <vt:lpstr>PowerPoint Presentation</vt:lpstr>
      <vt:lpstr>Characteristics</vt:lpstr>
      <vt:lpstr>          verse                             </vt:lpstr>
      <vt:lpstr>PowerPoint Presentation</vt:lpstr>
      <vt:lpstr>PowerPoint Presentation</vt:lpstr>
      <vt:lpstr>Energy,  Transformation,  Metabolism</vt:lpstr>
      <vt:lpstr>  Status of your Agni    </vt:lpstr>
      <vt:lpstr>The Digestive Process</vt:lpstr>
      <vt:lpstr>PowerPoint Presentation</vt:lpstr>
      <vt:lpstr>      Ama  (undigested food or metabolic toxins)  </vt:lpstr>
      <vt:lpstr>PowerPoint Presentation</vt:lpstr>
      <vt:lpstr>  7  Dhatus (tissues)                         3  Malas (waste products)</vt:lpstr>
      <vt:lpstr>6 Stages of Disease                                               Shat kriya kala</vt:lpstr>
      <vt:lpstr>PowerPoint Presentation</vt:lpstr>
      <vt:lpstr>Disease Classifications</vt:lpstr>
      <vt:lpstr>PowerPoint Presentation</vt:lpstr>
      <vt:lpstr>40 Disease caused by Pitta</vt:lpstr>
      <vt:lpstr>PowerPoint Presentation</vt:lpstr>
      <vt:lpstr>Creating a healing protocol (Chikitsa)</vt:lpstr>
      <vt:lpstr>PowerPoint Presentation</vt:lpstr>
      <vt:lpstr>Incompatible Food Combinations</vt:lpstr>
      <vt:lpstr>  How  to  Prevent  Ama</vt:lpstr>
      <vt:lpstr>PowerPoint Presentation</vt:lpstr>
      <vt:lpstr>Classifications of  Food &amp; Herbs</vt:lpstr>
      <vt:lpstr>PowerPoint Presentation</vt:lpstr>
      <vt:lpstr>6 Tastes  (rasa)</vt:lpstr>
      <vt:lpstr>PowerPoint Presentation</vt:lpstr>
      <vt:lpstr>Herb, Spice &amp; Food Classifications</vt:lpstr>
      <vt:lpstr>Herb, Spice &amp; Food Classifications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193</cp:revision>
  <dcterms:created xsi:type="dcterms:W3CDTF">2023-09-26T22:41:20Z</dcterms:created>
  <dcterms:modified xsi:type="dcterms:W3CDTF">2024-01-20T00:25:07Z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